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AD37F-0568-48CD-95DC-F6B8428DA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6EE7C-8BF3-4165-893E-2F54749C8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F933D-C437-45CA-BD01-1727F3228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5440A-9A18-48F4-8AD4-3628C8801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889B3F-D41C-4C2B-8503-DDEC8A343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2F4D00-3674-4A15-A4C6-727D6725F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34B938-5037-452F-889A-DD6CFFB44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C5D61-04A8-435E-85D6-F5F7460A9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43FBE-2AE4-4EA2-9366-5F8BE5E27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5F9D9-E96E-42FE-8278-3AE318175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64292-7999-4711-8207-9D8B554B5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061170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城市工程质量验收规范中的验收档案管理要求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验收档案管理的概述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验收档案的分类与内容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验收档案的收集与整理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验收档案的利用与开发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验收档案的管理制度与规范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城市工程质量验收规范中的验收档案管理案例分析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验收档案管理的概述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验收档案是指在城市工程建设过程中，对工程质量进行验收时所形成的各种文件资料，包括验收记录、检测报告、质量评估报告等。验收档案是工程质量的直接反映，也是工程维修、管理、改扩建的重要依据。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验收档案的完整性、准确性和系统性对于保障工程质量、维护各方权益、追溯工程质量问题等方面具有重要意义。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验收档案的定义与重要性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验收档案管理的目的和原则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验收档案管理的目的是确保工程质量的可追溯性，提高工程质量水平，保障人民生命财产安全。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验收档案管理应遵循科学、规范、真实、准确的原则，确保档案的可靠性和可用性。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验收档案管理的历史与发展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验收档案管理起源于工业革命时期，随着城市化进程的加速和工程建设的增多，验收档案管理逐渐规范化、专业化。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随着信息技术的发展，电子化验收档案管理已成为趋势，数字化、网络化、智能化等技术手段的应用提高了验收档案的管理效率和利用价值。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验收档案的分类与内容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按工程类型分类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根据不同的工程类型，如房屋建筑、市政基础设施等，将验收档案进行分类管理。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按验收阶段分类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根据工程的不同验收阶段，如开工前检查、隐蔽工程验收、竣工验收等，对验收档案进行分类。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按责任主体分类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按照不同的责任主体，如建设单位、施工单位、监理单位等，对验收档案进行分类管理。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验收档案的分类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https://d.book118.com/468106117007006037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2024-09-16T16:53:10.808</cp:lastPrinted>
  <dcterms:created xsi:type="dcterms:W3CDTF">2024-09-16T08:53:10Z</dcterms:created>
  <dcterms:modified xsi:type="dcterms:W3CDTF">2024-09-16T08:53:12Z</dcterms:modified>
</cp:coreProperties>
</file>