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D74E4F-0BA5-4819-97B4-D18F1C9125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11653E-CC9B-4655-8079-53B3038A4F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B3D9B0-2717-4F60-87C6-A3DFCF8C62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C73064-B580-4413-A122-DA379944AA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900418-42A6-4785-B5A0-DAD9DE405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1832CF-42D8-48A8-86EB-BC5D2A6C81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26106B-6D8A-42BF-A4E0-43141FB081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575205-3BC1-416E-92AF-9DC4A339F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9A1D61-CEBB-4D08-B6B4-E76C73D076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14EE5F-FFA5-4DBE-AE0D-607254C8B7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C7C1D6-7E0A-4DB8-B655-7524D7E6B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107111105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心理发展的基本问题和理论流派课件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心理发展的基本问题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心理发展的理论流派概述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心理发展的主要理论流派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心理发展理论流派在现实生活中的应用和案例分析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心理发展的基本问题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310" r="403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768" r="3376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心理发展是指个体从出生到死亡过程中，心理机能、认知、情感、社会性等方面的系统性变化和进步。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心理发展的研究范围包括感知、注意、记忆、思维、想象、情感、动机、自我意识、社会交往等方面。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范围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心理发展的定义与范围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167" r="2116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生理发展是心理发展的基础，心理发展又影响生理发展。例如，大脑的发育为认知发展提供基础，而认知活动又促进大脑神经网络的优化。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相互影响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生理和心理发展均表现出阶段性与连续性的特征。阶段性体现在明显的发展里程碑，如婴儿期、儿童期、青少年期等；连续性则体现在各阶段之间的平稳过渡和逐步累积。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阶段性与连续性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心理发展与生理发展的关系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连续性观点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心理发展是一个连续的过程，每个阶段都是在前一个阶段的基础上逐步发展而来，没有截然的分界。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阶段性观点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心理发展按照一定的阶段进行，每个阶段有特定的发展任务和特征，阶段之间有明显的转折和变化。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综合观点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连续性和阶段性是心理发展的两个重要特征，它们相互补充，共同描述了心理发展的复杂性和多样性。在实际发展过程中，心理发展既表现出明显的阶段性，又在各阶段之间呈现出连续的、平稳的发展趋势。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心理发展的连续性与阶段性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心理发展的理论流派概述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心理发展理论流派是研究心理发展过程中的各种理论和观点的总称。这些理论试图解释个体从出生到成熟的心理变化和行为表现。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心理发展理论流派主要包括生物学派、环境学派、认知学派和社会文化学派等。这些流派各有侧重，但都在探讨心理发展的基本问题和机制。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心理发展理论流派的定义与分类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4930" r="493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早期的心理发展理论主要关注遗传和环境对心理发展的影响。例如，高尔顿的遗传决定论和华生的环境决定论。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早期理论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行为主义学派强调通过观察可测量的行为来研究心理发展，代表人物包括华生和斯金纳。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行为主义时期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皮亚杰的认知发展理论引发了心理发展研究的认知革命。他强调儿童主动建构知识和理解世界的过程。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认知革命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维果茨基的社会文化理论认为，心理发展是社会文化和历史的产物，强调社会互动和文化工具在认知发展中的作用。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社会文化转向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心理发展理论流派的历史演变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33796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生物学派：贡献在于揭示遗传因素在心理发展中的重要性；局限性在于过度简化心理发展的复杂性，忽视环境因素的影响。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71147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环境学派：贡献在于强调环境对个体心理发展的塑造作用；局限性在于可能低估遗传和个体主观能动性在心理发展中的作用。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086385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认知学派：贡献在于揭示儿童认知发展的阶段性和过程；局限性在于较少关注社会和文化因素对认知发展的影响。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08884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社会文化学派：贡献在于强调社会文化因素在心理发展中的重要性；局限性在于较难量化研究，有时过于强调社会文化因素而忽视其他影响因素。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574070" y="3291448"/>
            <a:ext cx="2019300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这些理论流派为我们理解心理发展提供了多个视角，每个流派都有其独特价值和局限性。在实际应用中，我们需要综合考虑各种理论观点，以更全面、深入地了解心理发展的过程和机制。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967443" y="1905233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各理论流派的贡献与局限性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https://d.book118.com/468107111105006023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2024-08-30T09:18:18.850</cp:lastPrinted>
  <dcterms:created xsi:type="dcterms:W3CDTF">2024-08-30T01:18:18Z</dcterms:created>
  <dcterms:modified xsi:type="dcterms:W3CDTF">2024-08-30T01:18:20Z</dcterms:modified>
</cp:coreProperties>
</file>