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0855D-4A2A-41E4-AF6F-2DACCA2414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5BD7A2-D459-4801-9874-957723D03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F2741C-52A2-4D43-A929-F5D2D90AA2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14C469-B399-4160-9999-1BFBF6E33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0E213A-0483-43EB-BDED-FA38189C1F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594B17-3CE4-4A5A-B2DE-2D6AC5ABF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10A75E-9BEF-4A03-AD95-FEDD1DAA2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E360DE-6CE6-4C52-BEC6-81350E882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8E12A3-BBBF-4E8D-B22C-4C9A703F55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96912-6EFC-4F0C-815A-C738AF9690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11559-69AE-4916-B652-6D42C14EEE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8110017067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99021" y="1336929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生产运作与管理9第9章库存控制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214814"/>
            <a:ext cx="8029457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5200" cy="3729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需求预测与库存管理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订货点与订货量确定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库存成本控制与优化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现代信息技术在库存控制中应用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企业实践案例分享与讨论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665" r="1266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库存定义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库存是指企业在生产经营过程中为销售或耗用而储备的物资，包括原材料、燃料、低值易耗品、在产品、半成品、产成品、协作件、商品等。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库存分类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不同的标准，库存可分为多种类型。按经济用途可分为商品库存和制造业库存；按生产过程可分为原材料库存、在制品库存和成品库存；按库存物品的性质可分为物料库存、在制品库存、成品库存、备件库存、在途库存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27123" y="1247319"/>
            <a:ext cx="4955536" cy="4778362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281315" y="1247319"/>
            <a:ext cx="4955536" cy="477836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283086" y="1565017"/>
            <a:ext cx="4215069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库存控制目标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3086" y="2639994"/>
            <a:ext cx="4292478" cy="3124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控制的目标是在保证企业生产、经营需求的前提下，使库存量经常保持在合理的水平上；掌握库存量动态，适时、适量提出订货，避免超储或缺货；减少库存空间占用，降低库存总费用；控制库存资金占用，加速资金周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12844" y="1565017"/>
            <a:ext cx="4219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库存控制原则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12844" y="2639994"/>
            <a:ext cx="4295775" cy="314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的原则包括以下几点。首先是集中统一原则，对物资实行统一管理，统一计划，统一采购，统一调度，统一配送。其次是经济合理原则，根据生产经营的需要和可能，实行经济合理的储备。再次是科学保管原则，按照物资的性能和特点，采用科学的保管方法，提高保管质量，降低损耗。最后是方便使用原则，按照生产经营的需要，将物资存放在使用方便的地方，以便于及时供应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11" name="Connector 11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库存控制目标与原则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9667" r="1966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保证生产顺利进行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降低采购成本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提高资金利用效率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提升客户满意度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库存控制重要性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适量的库存可以保证生产的连续性和稳定性，避免因缺料而导致的生产中断或延迟。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过多的库存会占用大量的流动资金，通过合理的库存控制可以减少资金占用，提高资金利用效率。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通过合理的库存控制，可以减少采购次数和采购量，从而降低采购成本。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适量的成品库存可以快速响应客户需求，提高客户满意度和忠诚度。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需求预测与库存管理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因果关系分析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识别影响需求的因素，建立因果关系模型进行预测。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人工智能与机器学习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应用现代计算机技术，通过训练模型自动学习并预测未来需求。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时间序列分析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基于历史数据，通过时间序列模型（如移动平均、指数平滑等）进行需求预测。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需求预测方法及应用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需求不稳定导致库存水平波动，增加库存持有成本和缺货成本。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需求波动增加库存成本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需求增长或减少趋势要求调整库存策略，以适应市场变化。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需求趋势影响库存策略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突发事件或促销活动可能导致需求激增，对库存计划和管理提出更高要求。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突发性需求对库存挑战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需求变动对库存影响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数据收集与分析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收集全面、准确的历史数据，并进行深入分析，以揭示需求模式。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选择合适的预测方法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根据数据特点和业务需求，选择最合适的预测方法。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持续监控与调整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定期评估预测准确性，及时调整预测模型和方法。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跨部门合作与信息共享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加强销售、市场、生产等部门间的沟通与合作，共同提高需求预测准确性。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提高需求预测准确性措施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8798" y="3644837"/>
            <a:ext cx="9429750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订货点与订货量确定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0858" y="2108645"/>
            <a:ext cx="7677150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订货点法是一种基于库存水平进行订货决策的方法。当库存水平下降到某一特定点时，即触发订货行为，该点称为订货点。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订货点法原理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通常，订货点的计算需要考虑两个主要因素——平均需求量和订货提前期。计算公式为：订货点 = 平均需求量 × 订货提前期 + 安全库存量。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订货点计算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订货点法原理及计算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经济订货批量模型及应用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经济订货批量模型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经济订货批量（EOQ）模型是一种用于确定最优订货量的方法，旨在平衡库存持有成本和订货成本。该模型假设需求率恒定，不允许缺货，且每次订货量无限制。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EOQ模型应用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在实际应用中，企业可以根据自身情况对EOQ模型进行调整，例如考虑数量折扣、允许缺货等。通过求解模型，可以得到最优的订货量和再订货点。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https://d.book118.com/468110017067006035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2024-09-14T08:09:14.100</cp:lastPrinted>
  <dcterms:created xsi:type="dcterms:W3CDTF">2024-09-14T00:09:14Z</dcterms:created>
  <dcterms:modified xsi:type="dcterms:W3CDTF">2024-09-14T00:09:16Z</dcterms:modified>
</cp:coreProperties>
</file>