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3AAE4-5F8A-42FF-8E35-DE9AE8508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41106-7491-41B9-9B44-8212DD50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B80E8-F7FA-459A-BCD8-4D0F7A82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0FD8-BB22-49A3-9A09-631EFE6A8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734D9-B706-4EB2-8EAF-83F3054B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185B8-D564-4D23-B550-21EE88680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73C16-F404-4DB2-A2EE-E1B605A74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EBD3B-1517-4FE5-BEA3-01A4F525B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3FC08-E277-4FE2-B4BA-CA28D4D1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2FAE-0F90-4E6C-B57F-98199C70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14EC5-7E50-4E09-A1AA-7463004D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0021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电商促销活动策划</a:t>
            </a:r>
            <a:endParaRPr lang="en-US" sz="1100"/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商品策略与选品规划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数据监控、效果评估及总结反馈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社交电商、直播电商等新兴业态涌现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社交电商、直播电商等新兴业态不断涌现，为电商市场带来新的增长点。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随着互联网的普及和消费者购物习惯的改变，电商市场规模不断扩大，竞争日益激烈。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移动电商占比增加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移动设备的普及使得移动电商占比逐年增加，消费者更加依赖手机进行购物。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通过促销活动吸引更多消费者购买，提高销售额。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增强品牌知名度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通过大规模的宣传和推广活动，提高品牌知名度和美誉度。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清理库存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通过促销活动清理积压库存，降低库存成本。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年轻消费者是电商市场的主要消费群体，他们注重个性化、时尚化、便捷化的购物体验。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中高端消费者注重品质和服务，愿意为高品质的商品和服务买单。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针对特定行业的从业者，如美妆、服饰、家居等行业的从业者，提供专业的产品和服务。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特定行业从业者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以购物狂欢为主题，打造全民参与的购物盛宴，激发消费者的购物欲望。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狂欢购物节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感恩回馈季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375" r="3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品牌盛典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以感恩回馈为主题，答谢新老客户对平台的支持，提升客户忠诚度。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以品牌宣传为主题，展示品牌形象和实力，提升消费者对品牌的认知度和好感度。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主题设定及理由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运用虚拟现实技术为消费者提供沉浸式的购物体验，增加活动的趣味性和互动性。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邀请明星作为活动代言人，借助明星效应吸引粉丝关注和参与活动。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与其他领域知名品牌进行跨界合作，共同推出联名产品或限量版商品，提升活动的独特性和话题性。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创意元素融入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根据活动主题和目标受众的特点，选择符合品牌调性的视觉设计风格，如简约、时尚、科技等。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设计具有视觉冲击力和吸引力的主视觉图案，突出活动主题和品牌形象。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主视觉设计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合理规划页面布局，使活动内容清晰明了，便于消费者快速了解和参与活动。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活动时间与安排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利用国家法定节假日或特定公休日进行促销，如“618”、“双11”等电商节日。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针对不同季节的消费需求进行促销，如夏季清凉用品、冬季保暖用品等。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市场热点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结合当前市场热点和流行趋势，推出相关主题的促销活动。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筹备期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确定活动主题、目标受众、促销策略、宣传方案等，制定详细的活动计划。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预热期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通过社交媒体、广告等方式进行活动预告，提高消费者关注度。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正式活动期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按照计划推出各项促销活动，如满减、折扣、赠品等，吸引消费者购买。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对活动效果进行评估，对消费者进行后续关怀和回访，提高客户满意度。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各阶段任务划分及时间表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检查各项准备工作是否到位，包括商品库存、宣传物料、人员安排等。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活动前一周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密切关注活动进展和消费者反馈，及时调整策略和处理突发情况。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活动当天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再次确认活动流程和时间表，确保所有相关人员熟悉活动内容和职责。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活动前一天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对活动效果进行总结和评估，总结经验教训并提出改进建议。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活动结束后一周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关键节点提醒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商品策略与选品规划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https://d.book118.com/468110021054006044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2024-09-24T12:14:47.899</cp:lastPrinted>
  <dcterms:created xsi:type="dcterms:W3CDTF">2024-09-24T04:14:47Z</dcterms:created>
  <dcterms:modified xsi:type="dcterms:W3CDTF">2024-09-24T04:14:50Z</dcterms:modified>
</cp:coreProperties>
</file>