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9487B-256C-464F-81CA-8A0B9C8C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5983D-FEB1-49B0-BEC7-84259CB1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D5581-1FDD-4847-B9FB-383089BC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2F422-EF8E-4B49-87D4-35D990CE6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BDB846-FA6E-4DCA-BC6E-8C379C930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96B922-1BBD-4AAB-89EC-E9A22E5CD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8E314C-2BC9-42BE-9EB3-73F130EE0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D3B27-2B04-4D71-9239-2759A9167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5C50D-DB8B-4BB1-830F-8AD4F4739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6512F-DF31-42BC-8A62-F7A7C0D7E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8C234-6425-469D-931B-36F7A7749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0033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护理质量安全的实施与执行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护理质量安全执行措施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护理质量安全是指在护理过程中，通过采取一系列措施，确保患者得到正确、及时、有效的护理服务，从而保障患者的生命安全和身体健康。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身体健康。提高护理质量安全水平，可以减少医疗事故和纠纷的发生，提高患者满意度和信任度，同时也有利于提升医疗机构的声誉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护理记录完整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急救设备完好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制定并执行严格的护理操作规范，确保各项护理操作符合医学原则和患者需求。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确保护理记录真实、完整、准确，及时反映患者的病情变化和护理措施执行情况。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严格执行消毒隔离制度，防止医源性感染和交叉感染的发生。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确保急救设备处于良好状态，随时可用于抢救患者。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我国护理质量安全水平在不断提高，但仍存在一些问题，如护理人力资源不足、护理质量监管体系不完善等。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发达国家在护理质量安全方面具有较高的水平，建立了完善的护理质量监管体系和护理教育制度。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进步和患者需求的不断提高，护理质量安全将面临更高的挑战。医疗机构需要不断加强护理队伍建设，提高护理人员的专业素质和服务意识，同时加强护理质量监管和信息化建设，提高护理质量安全的整体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护理人员的专业技能、责任心和职业道德直接影响护理质量安全。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合理的护理人员配置能够保证患者得到及时、有效的护理服务。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良好的团队协作能够提高护理效率和质量，减少护理差错的发生。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先进、完好的护理设备是保障护理质量安全的重要条件。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优质、充足的护理用品能够保证护理操作的顺利进行。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规范的物资管理能够确保护理用品的及时供应和有效使用。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设备与物资因素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安静、整洁、舒适的护理环境有利于患者的康复和护理质量的提高。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严格的院内感染控制措施能够减少患者交叉感染的风险，保障患者安全。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医院应具备完善的应急预案和处理措施，以应对突发事件和紧急情况，保障患者和医护人员的安全。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紧急情况的应对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完善的护理管理制度是保障护理质量安全的基础。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护理质量监控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定期对护理工作进行质量检查和评估，及时发现问题并改进，有助于提高护理质量。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加强对护理人员的专业教育和培训，提高其专业技能和综合素质，有利于保障护理质量安全。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护理质量安全实施策略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制定详细的护理操作规范，确保各项护理工作有章可循，降低操作风险。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建立健全护理安全管理制度，明确各级护理人员职责和权限，规范护理行为。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针对可能出现的护理安全问题，制定相应的应急预案和流程，提高应对能力。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250" r="11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333" b="1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制定完善规章制度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定期开展护理安全培训，提高护理人员安全意识，掌握相关知识和技能。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对护理人员进行定期考核和评估，确保其具备相应的护理能力和素质。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鼓励护理人员参加持续教育和进修课程，不断更新知识和技能，提高护理质量。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持续教育与进修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建立奖惩机制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建立合理的奖惩机制，对表现优秀的护理人员进行表彰和奖励，对违反规章制度或造成安全事故的人员进行惩罚。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鼓励主动报告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鼓励护理人员主动报告护理安全问题，及时采取措施进行改进，降低风险。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明确各级护理人员的责任分工，确保各项工作有人负责，避免责任不清或推诿现象。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落实责任制与奖惩机制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对护理工作中出现的数据进行分析和反馈，找出问题根源，制定针对性改进措施。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定期巡查与督导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定期对护理工作进行巡查和督导，发现问题及时纠正，确保各项护理工作符合规范要求。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定期开展护理质量评估工作，对护理工作进行全面、客观的评价，提出改进意见和建议。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强化监督与评估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https://d.book118.com/468110033062006033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2024-09-11T11:33:28.650</cp:lastPrinted>
  <dcterms:created xsi:type="dcterms:W3CDTF">2024-09-11T03:33:28Z</dcterms:created>
  <dcterms:modified xsi:type="dcterms:W3CDTF">2024-09-11T03:33:30Z</dcterms:modified>
</cp:coreProperties>
</file>