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BB71B-A7FA-4844-81CA-7D531C3A1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9509A-20F5-4CD5-90FC-B6766E22C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788CC-BD43-42FF-9535-AD7644508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CF7BE-5D59-49E9-8DC3-CC7DC21DB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7EEBC-2B99-45F2-A95A-65C093CEC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16029D-E881-4310-A478-51A21BC93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12BB1-1C77-46BC-98A1-720AD9E81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A77E1-4E4E-4845-A577-77A15B192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6077E-9BFF-41CA-A5CC-69D08D4E4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133B1-27DE-473F-A548-EF0039448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47262-38A6-4EF1-9F8F-5A1D491D5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01001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《内科护理技术》ppt课件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内科常见疾病的护理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内科护理技术操作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《内科护理技术》是护理专业的一门核心课程，主要介绍内科常见疾病的护理技术和实践操作。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该课程的目标是培养学生掌握内科护理的基本理论、基本知识和基本技能，能够独立完成内科常见疾病的护理工作，为今后的临床护理工作打下坚实的基础。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掌握内科常见疾病的护理评估、诊断、治疗和护理技术。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熟悉内科疾病患者的心理护理和健康教育方法。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培养学生的临床思维能力和团队协作精神。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了解人体结构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介绍人体的骨骼、肌肉、器官等基本结构，以及各系统的功能和相互关系。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人体解剖学基础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理解人体正常功能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阐述人体各系统的正常生理功能，如消化、循环、呼吸等，以及影响这些功能的因素。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识别疾病征兆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介绍常见疾病的病理变化，如炎症、肿瘤、损伤等，以及疾病发生、发展和转归的过程。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内科常见疾病的护理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掌握呼吸系统疾病的基本护理原则，包括保持呼吸道通畅、促进排痰、观察病情等。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确保患者呼吸道畅通，及时清理呼吸道分泌物，避免窒息和呼吸困难。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通过拍背、雾化吸入等方式帮助患者排痰，保持呼吸道通畅。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促进排痰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密切观察患者的呼吸频率、节律和深度，以及是否有呼吸困难、发绀等症状，及时报告医生。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1897" r="1189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掌握心血管系统疾病的基本护理原则，包括控制血压、监测心电、预防并发症等。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根据医嘱定时记录患者血压情况，评估患者情况，及时调整治疗方案。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监测心电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定期监测患者心电图情况，发现异常及时报告医生。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注意观察患者是否有心悸、胸闷等症状，预防心血管疾病的并发症。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https://d.book118.com/468110100141006023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2024-08-30T18:40:42.157</cp:lastPrinted>
  <dcterms:created xsi:type="dcterms:W3CDTF">2024-08-30T10:40:42Z</dcterms:created>
  <dcterms:modified xsi:type="dcterms:W3CDTF">2024-08-30T10:40:44Z</dcterms:modified>
</cp:coreProperties>
</file>