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5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2D31B-31D8-4FD2-8601-7C84725A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BDBAE-FDCA-485C-BFAB-591C9EF8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1709D-CAA0-4C64-92DF-1085E488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68E47-06C8-4464-97AE-159A9F12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6104C-5C1C-4265-BDB1-5D3996347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65937-82ED-4C2F-BF8A-15DCFB374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8BC94-AAF9-436E-99A4-FBA0E09A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BE774-8D06-4C19-AB1B-B0CA1422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CF64F-CA67-4EFD-8929-CCD421E3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730E6-FB63-4A7D-83AF-83764274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73969-A836-42C2-AD08-B5828F32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47" r:id="rId2"/>
    <p:sldLayoutId id="2147489648" r:id="rId3"/>
    <p:sldLayoutId id="2147489649" r:id="rId4"/>
    <p:sldLayoutId id="2147489650" r:id="rId5"/>
    <p:sldLayoutId id="2147489651" r:id="rId6"/>
    <p:sldLayoutId id="2147489652" r:id="rId7"/>
    <p:sldLayoutId id="2147489653" r:id="rId8"/>
    <p:sldLayoutId id="2147489654" r:id="rId9"/>
    <p:sldLayoutId id="2147489655" r:id="rId10"/>
    <p:sldLayoutId id="21474896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0142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二年级下册语文课件第10课《沙滩上的童话》第一课时部编版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教学方法与手段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教学重点与难点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https://d.book118.com/468110142042006025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二年级下册语文课件第10课《沙滩上的童话》第一课时部编版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2024-09-01T21:30:28.646</cp:lastPrinted>
  <dcterms:created xsi:type="dcterms:W3CDTF">2024-09-01T13:30:28Z</dcterms:created>
  <dcterms:modified xsi:type="dcterms:W3CDTF">2024-09-01T13:30:30Z</dcterms:modified>
</cp:coreProperties>
</file>