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A6136-E6D6-4F42-94ED-55EDAD7FB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A2AA3-8BF4-4531-9882-0E719BFEE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45FF3-4502-48AC-89AA-C0B63B20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9B9E8-8E89-4435-9578-13CDD8A3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C36EC-C81D-40C1-82C3-D7C0ABB52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2129B-C03A-44E8-8739-0EEC0239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9FE8C-5C51-4072-93F6-6C0D09C04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38CB5-3D07-4B11-AD3A-5EAC19996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4F704-4262-4C20-A463-0CB8C7E6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10793-93FB-4EB7-B496-E67F94473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B7E0B-A7B3-4D70-84D0-91E77F57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1060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高端丝袜十大品牌简介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十大品牌排名及介绍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高端丝袜品牌市场分析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高端丝袜品牌竞争格局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高端丝袜品牌发展前景预测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高端丝袜品牌是指具有较高知名度和口碑，专门生产及销售高品质、具有时尚设计元素和个性化定制服务的丝袜产品的品牌。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高端丝袜品牌通常注重创新和设计，采用优质材料，如丝绸、尼龙、聚酯纤维等，强调舒适度和耐用性，同时提供个性化定制服务，满足消费者的特殊需求。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品牌知名度及口碑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产品品质与材料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设计创新与时尚性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消费者反馈与服务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十大品牌评选标准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969" r="1096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10" r="137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评选时将考虑品牌的知名度、口碑和信誉度。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评选时将考虑品牌产品的品质、材料和耐用性。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评选时将考虑品牌产品的设计创新、时尚性和个性化定制服务。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评选时将考虑消费者的反馈、品牌的售后服务和个性化定制服务。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促进品牌之间的良性竞争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通过评选，各个品牌可以了解自己的优势与不足，从而促进品牌之间的良性竞争，推动整个行业的发展。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提高整个行业的水平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十大品牌的评选标准会引导整个行业向高品质、创新和优质服务方向发展，从而提高整个行业的水平。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帮助消费者选择合适的品牌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十大品牌的评选结果可以为消费者提供参考，帮助他们选择适合自己的高端丝袜品牌。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十大品牌评选意义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十大品牌排名及介绍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成立时间：1970年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品牌特色：以高质量的丝袜产品著称，设计风格独特，穿着舒适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获奖情况：多次获得国际时尚奖项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品牌名称：品牌1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总部地点：英国伦敦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市场规模：全球范围内拥有广泛的市场份额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排名第一的品牌及介绍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总部地点：意大利米兰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品牌特色：以精湛的工艺和时尚的设计闻名，注重产品的舒适性和质量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市场规模：在欧洲和北美市场拥有较高的市场份额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获奖情况：多次获得意大利和国际时尚奖项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品牌名称：品牌2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成立时间：1950年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排名第二的品牌及介绍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品牌名称：品牌3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成立时间：1980年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总部地点：法国巴黎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品牌特色：以创新的设计和优良的品质为特点，注重产品的时尚性和舒适性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市场规模：在欧洲市场拥有广泛的市场份额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获奖情况：多次获得法国和国际时尚奖项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排名第三的品牌及介绍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品牌名称：品牌4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成立时间：1990年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总部地点：德国柏林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品牌特色：以简约的设计和高品质的材质为特点，注重产品的实用性和舒适性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市场规模：在欧洲市场拥有较高的市场份额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获奖情况：多次获得德国和国际时尚奖项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排名第四的品牌及介绍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品牌名称：品牌5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成立时间：2000年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总部地点：美国纽约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品牌特色：以多元化的设计和优质的面料为特点，注重产品的时尚性和舒适性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市场规模：在全球范围内拥有广泛的市场份额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获奖情况：多次获得美国和国际时尚奖项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排名第五的品牌及介绍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https://d.book118.com/468111060074006043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2024-09-23T04:06:45.913</cp:lastPrinted>
  <dcterms:created xsi:type="dcterms:W3CDTF">2024-09-22T20:06:45Z</dcterms:created>
  <dcterms:modified xsi:type="dcterms:W3CDTF">2024-09-22T20:06:47Z</dcterms:modified>
</cp:coreProperties>
</file>