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099DB-2BA9-4638-BF6F-E91F5CF9E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41942-BC76-4501-946E-DFCBFA7F2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DFB8B-C34C-4F5E-A8FD-FC61B4E8E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2A280-6566-4E55-8FAB-C7C4BFCB7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DEF6B-3D91-4AD6-B512-C57F80CE9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4D627D-C992-42C5-BC27-37D020E6E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93A321-76BB-4B74-B9C7-B92799740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72694-696F-49DB-8652-01117B045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99259-2914-47E4-8F93-01B05B7B1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4349C-0002-4FD7-AFEA-326C9D025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5BB18-915F-4EB3-B59D-4C4AFDD25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110671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生物降解材料的制备与应用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生物降解材料的制备方法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生物降解材料的种类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生物降解材料的应用领域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生物降解材料的挑战与对策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生物降解材料的发展前景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生物降解材料的种类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天然生物降解材料</a:t>
            </a:r>
            <a:endParaRPr lang="zh-CN" altLang="en-US"/>
          </a:p>
        </p:txBody>
      </p:sp>
      <p:sp>
        <p:nvSpPr>
          <p:cNvPr id="10489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淀粉：来源于植物，可被微生物分解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纤维素：来源于植物，可被微生物分解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木质素：来源于植物，可被微生物分解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6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甲壳素：来源于海洋生物，可被微生物分解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合成生物降解材料</a:t>
            </a:r>
            <a:endParaRPr lang="zh-CN" altLang="en-US"/>
          </a:p>
        </p:txBody>
      </p:sp>
      <p:sp>
        <p:nvSpPr>
          <p:cNvPr id="10490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聚乳酸（PLA）：由乳酸单体聚合而成，具有良好的生物相容性和生物降解性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聚羟基烷酸酯（PHA）：由微生物发酵产生的生物高分子材料，具有良好的生物降解性和生物相容性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聚丁二酸丁二醇酯（PBS）：由丁二酸和丁二醇聚合而成，具有良好的生物降解性和生物相容性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聚己内酯（PCL）：由ε-己内酯单体聚合而成，具有良好的生物降解性和生物相容性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生物降解材料的分类</a:t>
            </a:r>
            <a:endParaRPr lang="zh-CN" altLang="en-US"/>
          </a:p>
        </p:txBody>
      </p:sp>
      <p:sp>
        <p:nvSpPr>
          <p:cNvPr id="104907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纤维素基生物降解材料：如纤维素、木质素等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88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聚羟基脂肪酸酯生物降解材料：如PHA、PHB等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0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聚酯类生物降解材料：如PLA、PBS等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2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聚乳酸生物降解材料：如PLA、PBS等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4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淀粉基生物降解材料：如淀粉、纤维素等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6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蛋白质基生物降解材料：如大豆蛋白、玉米蛋白等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2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生物降解材料的性能</a:t>
            </a:r>
            <a:endParaRPr lang="zh-CN" altLang="en-US"/>
          </a:p>
        </p:txBody>
      </p:sp>
      <p:sp>
        <p:nvSpPr>
          <p:cNvPr id="104915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生物降解性：能够在自然环境中被微生物分解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生物相容性：与人体组织具有良好的相容性，不会引起免疫反应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力学性能：具有足够的强度和韧性，可以满足使用需求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热性能：具有良好的热稳定性和耐热性，可以在一定温度范围内使用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耐水性：具有良好的耐水性，不会在水中溶解或变形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生物降解材料的种类：包括聚乳酸（PLA）、聚羟基烷酸酯（PHA）、淀粉基材料等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2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生物降解材料的制备方法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化学合成法</a:t>
            </a:r>
            <a:endParaRPr lang="zh-CN" altLang="en-US"/>
          </a:p>
        </p:txBody>
      </p:sp>
      <p:sp>
        <p:nvSpPr>
          <p:cNvPr id="10492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原理：通过化学反应将生物质转化为生物降解材料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原料：生物质如淀粉、纤维素、木质素等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反应条件：高温、高压、催化剂等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8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产品：聚乳酸（PLA）、聚羟基烷酸酯（PHA）等生物降解材料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微生物发酵法</a:t>
            </a:r>
            <a:endParaRPr lang="zh-CN" altLang="en-US"/>
          </a:p>
        </p:txBody>
      </p:sp>
      <p:sp>
        <p:nvSpPr>
          <p:cNvPr id="10493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过程：原料预处理、微生物培养、发酵、收集、干燥、粉碎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原理：利用微生物将淀粉、纤维素等生物质转化为生物降解材料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优点：环保、节能、可再生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应用：生产生物降解塑料、生物降解纤维等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物理加工法</a:t>
            </a:r>
            <a:endParaRPr lang="zh-CN" altLang="en-US"/>
          </a:p>
        </p:txBody>
      </p:sp>
      <p:sp>
        <p:nvSpPr>
          <p:cNvPr id="104940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压缩法：将生物质原料压缩成致密的形状，提高强度和稳定性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粉碎法：将生物质原料粉碎成细小颗粒，提高表面积和反应活性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热处理法：通过加热处理，改变生物质原料的结构和性能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复合法：将生物质原料与其他材料复合，提高性能和应用范围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生物降解材料的制备工艺流程</a:t>
            </a:r>
            <a:endParaRPr lang="zh-CN" altLang="en-US"/>
          </a:p>
        </p:txBody>
      </p:sp>
      <p:sp>
        <p:nvSpPr>
          <p:cNvPr id="1049456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原料选择：选择可降解的生物质材料，如淀粉、纤维素、木质素等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预处理：对原料进行粉碎、筛选、干燥等处理，以提高原料的质量和纯度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混合：将原料与添加剂、催化剂等混合均匀，以提高材料的性能和稳定性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成型：通过挤压、注射、模压等方法将混合物成型为所需的形状和尺寸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后处理：对成型后的材料进行热处理、化学处理等，以提高材料的力学性能和耐久性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测试与评估：对制备出的生物降解材料进行物理、化学、生物等性能测试，评估其应用前景和局限性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生物降解材料的应用领域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包装材料</a:t>
            </a:r>
            <a:endParaRPr lang="zh-CN" altLang="en-US"/>
          </a:p>
        </p:txBody>
      </p:sp>
      <p:sp>
        <p:nvSpPr>
          <p:cNvPr id="104957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生物降解材料可以用于制作包装袋、包装盒等包装材料。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7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生物降解材料制成的包装材料具有环保、可降解的特点，可以减少环境污染。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8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生物降解材料制成的包装材料可以替代传统的塑料包装材料，降低白色污染。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8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生物降解材料制成的包装材料还可以用于食品包装，提高食品安全性。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https://d.book118.com/468111067127006045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生物降解材料的制备与应用</vt:lpstr>
      <vt:lpstr>目录</vt:lpstr>
      <vt:lpstr>生物降解材料的种类</vt:lpstr>
      <vt:lpstr>天然生物降解材料</vt:lpstr>
      <vt:lpstr>合成生物降解材料</vt:lpstr>
      <vt:lpstr>生物降解材料的分类</vt:lpstr>
      <vt:lpstr>生物降解材料的性能</vt:lpstr>
      <vt:lpstr>生物降解材料的制备方法</vt:lpstr>
      <vt:lpstr>化学合成法</vt:lpstr>
      <vt:lpstr>微生物发酵法</vt:lpstr>
      <vt:lpstr>物理加工法</vt:lpstr>
      <vt:lpstr>生物降解材料的制备工艺流程</vt:lpstr>
      <vt:lpstr>生物降解材料的应用领域</vt:lpstr>
      <vt:lpstr>包装材料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2024-09-26T12:44:31.226</cp:lastPrinted>
  <dcterms:created xsi:type="dcterms:W3CDTF">2024-09-26T04:44:31Z</dcterms:created>
  <dcterms:modified xsi:type="dcterms:W3CDTF">2024-09-26T04:44:33Z</dcterms:modified>
</cp:coreProperties>
</file>