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B6F52-8E49-4B6C-A657-A6AA2229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AEAA4-A7DD-4C3C-A476-357942D30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6991E-B32E-4BFC-823D-FB1B4955D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BECDB-6BD1-4D87-A92A-A73FB45F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C4ABA-A191-49D5-B7C5-3771BCDB0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6B23B-4074-4969-AE7E-66EC7A5A5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B40D42-A959-4FE9-9F82-F3DE927DE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BC630-7213-4D99-A608-F9434396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C3953-77D5-43AB-B3F1-5F7DC815D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80D98-4FA0-457A-BEC2-6144BE18F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EC689-1067-4F71-B605-13898E090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1133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论文写作中的理论研究方法应用验证及贡献展望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理论研究方法在论文写作中的应用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理论研究方法的应用验证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理论研究方法在未来的展望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理论研究方法对学术研究的贡献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理论研究方法在论文写作中的应用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理论选择与构建</a:t>
            </a:r>
            <a:endParaRPr lang="zh-CN" altLang="en-US"/>
          </a:p>
        </p:txBody>
      </p:sp>
      <p:sp>
        <p:nvSpPr>
          <p:cNvPr id="10489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理论选择：根据研究问题选择合适的理论框架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理论贡献：通过论文写作，为该领域理论的发展和完善做出贡献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理论应用：将所选理论应用于实际研究，以验证其有效性和适用性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理论构建：在论文写作中，需要结合研究问题对理论进行适当的调整和补充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理论应用的方法与步骤</a:t>
            </a:r>
            <a:endParaRPr lang="zh-CN" altLang="en-US"/>
          </a:p>
        </p:txBody>
      </p:sp>
      <p:sp>
        <p:nvSpPr>
          <p:cNvPr id="104906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理论应用：将所选理论和方法应用到研究中，进行实证分析和解释。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7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结论与贡献：总结研究成果，指出理论和方法的应用效果和贡献。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2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确定研究问题：明确研究目的和范围，确定研究问题的重要性和意义。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文献回顾：查阅相关理论和方法，了解已有研究成果和不足之处。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4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理论选择：根据研究问题和文献回顾，选择适合的理论和方法。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6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理论应用的优势与局限性</a:t>
            </a:r>
            <a:endParaRPr lang="zh-CN" altLang="en-US"/>
          </a:p>
        </p:txBody>
      </p:sp>
      <p:sp>
        <p:nvSpPr>
          <p:cNvPr id="104913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局限性：可能与实践存在脱节，导致理论无法有效指导实践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局限性：过于依赖理论，忽视实际情况的多样性和复杂性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优势：提供清晰的理论框架，指导研究设计和实施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优势：增强论文的说服力和可信度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理论应用的案例分析</a:t>
            </a:r>
            <a:endParaRPr lang="zh-CN" altLang="en-US"/>
          </a:p>
        </p:txBody>
      </p:sp>
      <p:sp>
        <p:nvSpPr>
          <p:cNvPr id="10492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案例一：结构方程模型在心理学研究中的应用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案例三：因子分析在社会科学研究中的应用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案例四：回归分析在医学研究中的应用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案例二：系统动力学模型在经济学中的应用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理论研究方法的应用验证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验证方法的选择与实施</a:t>
            </a:r>
            <a:endParaRPr lang="zh-CN" altLang="en-US"/>
          </a:p>
        </p:txBody>
      </p:sp>
      <p:sp>
        <p:nvSpPr>
          <p:cNvPr id="10493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实验设计与实施：合理设计实验，控制变量，减少误差，提高实验精度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结果分析与解释：对实验结果进行深入分析，解释验证结果，得出结论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验证方法的确定：根据研究目的和问题选择合适的验证方法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数据收集和处理：确保数据准确性和可靠性，为验证提供有力支撑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验证结果的分析与评价</a:t>
            </a:r>
            <a:endParaRPr lang="zh-CN" altLang="en-US"/>
          </a:p>
        </p:txBody>
      </p:sp>
      <p:sp>
        <p:nvSpPr>
          <p:cNvPr id="104938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可靠性分析：对实验结果的可靠性和稳定性进行分析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误差分析：对实验误差来源进行分析，确保结果的准确性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数据分析：对实验结果进行统计、分析和解释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对比分析：将实验结果与预期结果进行对比，找出差异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验证结果的比较与讨论</a:t>
            </a:r>
            <a:endParaRPr lang="zh-CN" altLang="en-US"/>
          </a:p>
        </p:txBody>
      </p:sp>
      <p:sp>
        <p:nvSpPr>
          <p:cNvPr id="10494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验证方法：实验、调查、案例分析等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验证结果：成功或失败的结论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比较分析：与其他研究方法的比较和优劣分析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讨论：对验证结果的原因分析和改进建议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https://d.book118.com/468111133056006030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论文写作中的理论研究方法应用验证及贡献展望</vt:lpstr>
      <vt:lpstr>目录</vt:lpstr>
      <vt:lpstr>添加章节标题</vt:lpstr>
      <vt:lpstr>理论研究方法在论文写作中的应用</vt:lpstr>
      <vt:lpstr>理论选择与构建</vt:lpstr>
      <vt:lpstr>理论应用的方法与步骤</vt:lpstr>
      <vt:lpstr>理论应用的优势与局限性</vt:lpstr>
      <vt:lpstr>理论应用的案例分析</vt:lpstr>
      <vt:lpstr>理论研究方法的应用验证</vt:lpstr>
      <vt:lpstr>验证方法的选择与实施</vt:lpstr>
      <vt:lpstr>验证结果的分析与评价</vt:lpstr>
      <vt:lpstr>验证结果的比较与讨论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2024-09-06T20:25:36.782</cp:lastPrinted>
  <dcterms:created xsi:type="dcterms:W3CDTF">2024-09-06T12:25:36Z</dcterms:created>
  <dcterms:modified xsi:type="dcterms:W3CDTF">2024-09-06T12:25:39Z</dcterms:modified>
</cp:coreProperties>
</file>