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4937-3811-4858-A8C3-1706C88F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B7E0D-7061-4AB1-9386-6EE37C98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AE07-A32A-4605-B117-87609F22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A84E0-D162-44B5-ABDF-E08C581F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14173-18C0-4C58-BA0C-A6EA8D37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FD6CF-F6AB-49C1-B66E-AB8CE249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994EA-711C-4DA2-80D3-DC8B8C1B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FB4A7-B42D-4A96-9F45-A490827D9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3782C-A0C8-41A3-A69E-22886FB7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D47CA-ECBF-4D3D-96ED-F66DAB85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705D0-54B6-4A7A-93B3-D5FA7BC5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2004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脑梗塞是由于脑部血管阻塞导致血液供应不足，引起脑组织损伤的疾病。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根据阻塞血管的大小和部位，脑梗塞可分为腔隙性梗塞、脑血栓形成、脑栓塞等类型。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高血压、高血脂、糖尿病、动脉粥样硬化等是导致脑梗塞的主要危险因素。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脑梗塞发生时，血管内血栓形成或动脉粥样硬化斑块脱落，导致血管阻塞，血流中断，脑组织缺血缺氧，最终坏死。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脑梗塞的典型症状包括偏瘫、偏身感觉障碍、失语、共济失调等，严重时可出现昏迷、死亡。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通过头颅CT或MRI检查可确诊脑梗塞，同时需进行相关实验室检查以明确病因和评估病情。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脑梗塞护理常规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保持病房安静、整洁，为患者提供一个舒适的环境。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协助患者定时记录出入量，保持体液平衡。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定期为患者进行口腔护理，保持呼吸道通畅。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鼓励患者进行适当的床上活动，预防下肢静脉血栓形成。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密切观察患者的生命体征，如体温、呼吸、心率和血压等。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注意观察患者的意识状态，评估其认知和语言能力。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观察患者的肢体活动情况，评估其瘫痪程度。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留意患者是否有头痛、呕吐等颅内压升高的症状。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定期为患者翻身、拍背，鼓励其咳嗽排痰。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预防下肢静脉血栓形成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鼓励患者进行适当的床上活动，定期为其进行下肢按摩。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定期为患者更换体位，保持皮肤清洁干燥。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预防应激性溃疡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评估患者的病情状况，合理安排饮食，避免过度刺激性食物。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脑梗塞康复护理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https://d.book118.com/468112004066006025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2024-09-02T05:08:23.827</cp:lastPrinted>
  <dcterms:created xsi:type="dcterms:W3CDTF">2024-09-01T21:08:23Z</dcterms:created>
  <dcterms:modified xsi:type="dcterms:W3CDTF">2024-09-01T21:08:25Z</dcterms:modified>
</cp:coreProperties>
</file>