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B6B52-2BF4-4B9D-BB78-378FD49E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4BB94-EEAD-4BFF-A4D4-12C4083E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78481-AAEA-4BEB-9F59-1EFBEE06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4CFFD-2B4F-485C-A47D-67E8ABCD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8E61F-668E-4A8C-A794-2ED06864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DE5CB-0F87-47BA-84FB-51B07339A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84239-8093-4B53-A336-961BB1FE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7496A-B0D3-4BC8-933C-E81C19BE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B7031-C788-4C63-BF90-D472A936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AA1D2-840A-4A55-B905-078E61FE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C47A6-6BFC-4C13-931E-15EC70F7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20530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骨科手术围术期禁食禁饮的时间管理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骨科手术围术期禁食禁饮的实践建议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骨科手术围术期禁食禁饮的科研进展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8" r="20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34" r="31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维持患者生命体征稳定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禁食禁饮可以减少术中出血，降低手术风险，有利于手术的顺利进行。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禁食禁饮可以避免因手术刺激导致恶心、呕吐，从而降低吸入性肺炎的风险，保持呼吸道通畅，维持生命体征稳定。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预防术中及术后并发症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骨科手术患者多为老年人或身体虚弱者，禁食禁饮可以减少术中及术后并发症的发生，如脱水、电解质紊乱等。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禁食禁饮可以降低术后感染的风险，促进伤口愈合，缩短康复时间。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骨科手术多为全身麻醉或椎管内麻醉，患者处于无意识状态，无法自行保护呼吸道通畅，禁食禁饮可以确保呼吸道通畅，保证手术顺利进行。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禁食禁饮可以避免术中出现胃内容物反流、误吸等情况，降低手术风险，提高手术安全性。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确保手术顺利进行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骨科手术围术期禁食禁饮的时间管理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成人患者应在手术当天早上开始禁食，禁食时间一般不少于8小时，但不超过24小时。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禁饮时间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" b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成人患者应在手术当天早上开始禁饮，禁饮时间一般不少于4小时，但不超过8小时。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对于有胃食管反流病史的患者，禁饮时间应适当延长，以减少胃内容物反流导致误吸的风险。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术前禁食禁饮时间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术中液体管理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根据患者的体重、手术时间、术中失血量等因素，计算术中所需的补液量，以维持正常的血液循环和生理功能。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根据患者的具体情况选择适当的补液种类，如晶体液、胶体液或血液制品等。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根据患者的血压、心率、尿量等指标，调整补液速度，以避免补液过多或过少。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手术后患者应先逐渐恢复进食，从流质食物开始，逐渐过渡到半流质食物和正常食物。具体进食时间应根据患者的具体情况而定。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术后患者可以逐渐恢复饮水，从少量开始，逐渐增加饮水量。饮水时应避免过快饮水，以免引起不适。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术后进食与饮水时间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饮水时间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骨科手术围术期禁食禁饮的注意事项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https://d.book118.com/468112053040006026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2024-09-03T09:25:48.362</cp:lastPrinted>
  <dcterms:created xsi:type="dcterms:W3CDTF">2024-09-03T01:25:48Z</dcterms:created>
  <dcterms:modified xsi:type="dcterms:W3CDTF">2024-09-03T01:25:50Z</dcterms:modified>
</cp:coreProperties>
</file>