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6A0A6-35B7-4998-B0EB-D567D8D7A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7D893A-2C70-4E45-8AB4-31C39A9F8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3FAFF-DC9F-4DB6-8456-61B0E1D9D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BC93B-66BC-4E87-9D5B-2EA480535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4AFA90-00D2-437A-BC82-EF5C12162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8F0078-2A46-4AA4-A528-C3F3CDDAC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2A259C-D68C-4F60-8DFF-AF2D14A91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ED7AFA-ED4A-4F1C-A5B8-A2C5B0634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66DB78-5435-4D3A-87A6-FAAF07095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CFD62-BC0A-4F97-AEF0-3E2C2662E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4461D-27EA-4910-A39C-3EFF49D9F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1300312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研究生课题计划书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预期结果与价值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研究计划与时间表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当前研究现状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当前研究存在的问题和不足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已有研究成果对实际应用的局限性和挑战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当前领域内已有研究成果及趋势分析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对学科发展的贡献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本研究的成果将推动学科的发展，丰富学术理论体系。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对实际应用的贡献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本研究将解决实际应用中的问题，提高应用效果和效率。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对人才培养的贡献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本研究将提高学生的科研能力和综合素质，培养更多优秀的人才。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本研究的核心问题是什么？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本研究的创新点是什么？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本研究与已有研究有何不同？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本研究将如何解决问题？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在开始研究之前，首先需要明确研究的目标，包括希望解决的科学问题、预期的成果等。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明确研究目的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7153" b="715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具体、可衡量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与课题相关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研究目标应该是具体、明确的，并且可以衡量，以便于评估研究的进展和成果。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研究目标应该与课题相关，并且能够支持课题的研究主题和意义。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根据研究目标，确定具体的研究内容，包括实验设计、数据收集和分析等。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确定研究内容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将研究内容分解为具体的子任务，以便于组织和执行。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分解为子任务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根据研究的重要性和紧急性，安排子任务的优先级，确保研究的顺利进行。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安排任务优先级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083" r="19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评估方法的局限性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在选择研究方法时，应该充分考虑其局限性，以便于在研究中采取相应的措施。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选择合适的研究方法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根据研究内容和目标，选择合适的研究方法，包括实验、观察、调查等。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考虑方法的可行性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确保所选的研究方法具有可行性，并且能够得到预期的结果。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设计实验方案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根据研究内容和目标，设计具体的实验方案，包括实验操作流程、实验条件和变量控制等。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确定实验样本量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根据研究目的和实际情况，确定合适的实验样本量，以确保实验结果的可靠性和准确性。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考虑实验伦理和安全性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在实验设计过程中，应该充分考虑实验的伦理和安全性问题，确保实验的合法性和道德性。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预期结果与价值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https://d.book118.com/468113003121006036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2024-09-16T06:29:55.589</cp:lastPrinted>
  <dcterms:created xsi:type="dcterms:W3CDTF">2024-09-15T22:29:55Z</dcterms:created>
  <dcterms:modified xsi:type="dcterms:W3CDTF">2024-09-15T22:29:57Z</dcterms:modified>
</cp:coreProperties>
</file>