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31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image" Target="../media/image9.png" /><Relationship Id="rId18" Type="http://schemas.openxmlformats.org/officeDocument/2006/relationships/tags" Target="../tags/tag9.xml" /><Relationship Id="rId19" Type="http://schemas.openxmlformats.org/officeDocument/2006/relationships/image" Target="../media/image10.png" /><Relationship Id="rId2" Type="http://schemas.openxmlformats.org/officeDocument/2006/relationships/tags" Target="../tags/tag1.xml" /><Relationship Id="rId20" Type="http://schemas.openxmlformats.org/officeDocument/2006/relationships/tags" Target="../tags/tag10.xml" /><Relationship Id="rId21" Type="http://schemas.openxmlformats.org/officeDocument/2006/relationships/image" Target="../media/image11.png" /><Relationship Id="rId22" Type="http://schemas.openxmlformats.org/officeDocument/2006/relationships/tags" Target="../tags/tag11.xml" /><Relationship Id="rId23" Type="http://schemas.openxmlformats.org/officeDocument/2006/relationships/image" Target="../media/image12.png" /><Relationship Id="rId24" Type="http://schemas.openxmlformats.org/officeDocument/2006/relationships/tags" Target="../tags/tag12.xml" /><Relationship Id="rId25" Type="http://schemas.openxmlformats.org/officeDocument/2006/relationships/tags" Target="../tags/tag13.xml" /><Relationship Id="rId26" Type="http://schemas.openxmlformats.org/officeDocument/2006/relationships/tags" Target="../tags/tag14.xml" /><Relationship Id="rId27" Type="http://schemas.openxmlformats.org/officeDocument/2006/relationships/tags" Target="../tags/tag15.xml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image" Target="../media/image2.png" /><Relationship Id="rId30" Type="http://schemas.openxmlformats.org/officeDocument/2006/relationships/tags" Target="../tags/tag18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15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image" Target="../media/image2.png" /><Relationship Id="rId14" Type="http://schemas.openxmlformats.org/officeDocument/2006/relationships/tags" Target="../tags/tag32.xml" /><Relationship Id="rId15" Type="http://schemas.openxmlformats.org/officeDocument/2006/relationships/tags" Target="../tags/tag3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image" Target="../media/image13.png" /><Relationship Id="rId7" Type="http://schemas.openxmlformats.org/officeDocument/2006/relationships/tags" Target="../tags/tag28.xml" /><Relationship Id="rId8" Type="http://schemas.openxmlformats.org/officeDocument/2006/relationships/image" Target="../media/image14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7.png" /><Relationship Id="rId11" Type="http://schemas.openxmlformats.org/officeDocument/2006/relationships/tags" Target="../tags/tag40.xml" /><Relationship Id="rId12" Type="http://schemas.openxmlformats.org/officeDocument/2006/relationships/image" Target="../media/image8.png" /><Relationship Id="rId13" Type="http://schemas.openxmlformats.org/officeDocument/2006/relationships/tags" Target="../tags/tag41.xml" /><Relationship Id="rId14" Type="http://schemas.openxmlformats.org/officeDocument/2006/relationships/image" Target="../media/image16.png" /><Relationship Id="rId15" Type="http://schemas.openxmlformats.org/officeDocument/2006/relationships/tags" Target="../tags/tag42.xml" /><Relationship Id="rId16" Type="http://schemas.openxmlformats.org/officeDocument/2006/relationships/image" Target="../media/image17.png" /><Relationship Id="rId17" Type="http://schemas.openxmlformats.org/officeDocument/2006/relationships/tags" Target="../tags/tag43.xml" /><Relationship Id="rId18" Type="http://schemas.openxmlformats.org/officeDocument/2006/relationships/image" Target="../media/image18.png" /><Relationship Id="rId19" Type="http://schemas.openxmlformats.org/officeDocument/2006/relationships/tags" Target="../tags/tag44.xml" /><Relationship Id="rId2" Type="http://schemas.openxmlformats.org/officeDocument/2006/relationships/tags" Target="../tags/tag34.xml" /><Relationship Id="rId20" Type="http://schemas.openxmlformats.org/officeDocument/2006/relationships/tags" Target="../tags/tag45.xml" /><Relationship Id="rId21" Type="http://schemas.openxmlformats.org/officeDocument/2006/relationships/tags" Target="../tags/tag46.xml" /><Relationship Id="rId22" Type="http://schemas.openxmlformats.org/officeDocument/2006/relationships/image" Target="../media/image15.png" /><Relationship Id="rId23" Type="http://schemas.openxmlformats.org/officeDocument/2006/relationships/tags" Target="../tags/tag47.xml" /><Relationship Id="rId24" Type="http://schemas.openxmlformats.org/officeDocument/2006/relationships/tags" Target="../tags/tag48.xml" /><Relationship Id="rId25" Type="http://schemas.openxmlformats.org/officeDocument/2006/relationships/image" Target="../media/image3.png" /><Relationship Id="rId26" Type="http://schemas.openxmlformats.org/officeDocument/2006/relationships/tags" Target="../tags/tag49.xml" /><Relationship Id="rId27" Type="http://schemas.openxmlformats.org/officeDocument/2006/relationships/image" Target="../media/image4.png" /><Relationship Id="rId28" Type="http://schemas.openxmlformats.org/officeDocument/2006/relationships/tags" Target="../tags/tag50.xml" /><Relationship Id="rId29" Type="http://schemas.openxmlformats.org/officeDocument/2006/relationships/image" Target="../media/image9.png" /><Relationship Id="rId3" Type="http://schemas.openxmlformats.org/officeDocument/2006/relationships/tags" Target="../tags/tag35.xml" /><Relationship Id="rId30" Type="http://schemas.openxmlformats.org/officeDocument/2006/relationships/tags" Target="../tags/tag51.xml" /><Relationship Id="rId31" Type="http://schemas.openxmlformats.org/officeDocument/2006/relationships/image" Target="../media/image10.png" /><Relationship Id="rId32" Type="http://schemas.openxmlformats.org/officeDocument/2006/relationships/tags" Target="../tags/tag52.xml" /><Relationship Id="rId33" Type="http://schemas.openxmlformats.org/officeDocument/2006/relationships/image" Target="../media/image11.png" /><Relationship Id="rId34" Type="http://schemas.openxmlformats.org/officeDocument/2006/relationships/tags" Target="../tags/tag53.xml" /><Relationship Id="rId35" Type="http://schemas.openxmlformats.org/officeDocument/2006/relationships/image" Target="../media/image12.png" /><Relationship Id="rId36" Type="http://schemas.openxmlformats.org/officeDocument/2006/relationships/tags" Target="../tags/tag54.xml" /><Relationship Id="rId37" Type="http://schemas.openxmlformats.org/officeDocument/2006/relationships/image" Target="../media/image14.png" /><Relationship Id="rId38" Type="http://schemas.openxmlformats.org/officeDocument/2006/relationships/tags" Target="../tags/tag55.xml" /><Relationship Id="rId39" Type="http://schemas.openxmlformats.org/officeDocument/2006/relationships/tags" Target="../tags/tag56.xml" /><Relationship Id="rId4" Type="http://schemas.openxmlformats.org/officeDocument/2006/relationships/tags" Target="../tags/tag36.xml" /><Relationship Id="rId40" Type="http://schemas.openxmlformats.org/officeDocument/2006/relationships/image" Target="../media/image6.png" /><Relationship Id="rId41" Type="http://schemas.openxmlformats.org/officeDocument/2006/relationships/tags" Target="../tags/tag57.xml" /><Relationship Id="rId42" Type="http://schemas.openxmlformats.org/officeDocument/2006/relationships/tags" Target="../tags/tag58.xml" /><Relationship Id="rId43" Type="http://schemas.openxmlformats.org/officeDocument/2006/relationships/tags" Target="../tags/tag59.xml" /><Relationship Id="rId44" Type="http://schemas.openxmlformats.org/officeDocument/2006/relationships/slideMaster" Target="../slideMasters/slideMaster2.xml" /><Relationship Id="rId5" Type="http://schemas.openxmlformats.org/officeDocument/2006/relationships/tags" Target="../tags/tag37.xml" /><Relationship Id="rId6" Type="http://schemas.openxmlformats.org/officeDocument/2006/relationships/image" Target="../media/image2.png" /><Relationship Id="rId7" Type="http://schemas.openxmlformats.org/officeDocument/2006/relationships/tags" Target="../tags/tag38.xml" /><Relationship Id="rId8" Type="http://schemas.openxmlformats.org/officeDocument/2006/relationships/image" Target="../media/image5.png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image" Target="../media/image9.png" /><Relationship Id="rId18" Type="http://schemas.openxmlformats.org/officeDocument/2006/relationships/tags" Target="../tags/tag98.xml" /><Relationship Id="rId19" Type="http://schemas.openxmlformats.org/officeDocument/2006/relationships/image" Target="../media/image10.png" /><Relationship Id="rId2" Type="http://schemas.openxmlformats.org/officeDocument/2006/relationships/tags" Target="../tags/tag90.xml" /><Relationship Id="rId20" Type="http://schemas.openxmlformats.org/officeDocument/2006/relationships/tags" Target="../tags/tag99.xml" /><Relationship Id="rId21" Type="http://schemas.openxmlformats.org/officeDocument/2006/relationships/image" Target="../media/image11.png" /><Relationship Id="rId22" Type="http://schemas.openxmlformats.org/officeDocument/2006/relationships/tags" Target="../tags/tag100.xml" /><Relationship Id="rId23" Type="http://schemas.openxmlformats.org/officeDocument/2006/relationships/image" Target="../media/image12.png" /><Relationship Id="rId24" Type="http://schemas.openxmlformats.org/officeDocument/2006/relationships/tags" Target="../tags/tag101.xml" /><Relationship Id="rId25" Type="http://schemas.openxmlformats.org/officeDocument/2006/relationships/tags" Target="../tags/tag102.xml" /><Relationship Id="rId26" Type="http://schemas.openxmlformats.org/officeDocument/2006/relationships/tags" Target="../tags/tag103.xml" /><Relationship Id="rId27" Type="http://schemas.openxmlformats.org/officeDocument/2006/relationships/tags" Target="../tags/tag104.xml" /><Relationship Id="rId28" Type="http://schemas.openxmlformats.org/officeDocument/2006/relationships/tags" Target="../tags/tag105.xml" /><Relationship Id="rId29" Type="http://schemas.openxmlformats.org/officeDocument/2006/relationships/tags" Target="../tags/tag106.xml" /><Relationship Id="rId3" Type="http://schemas.openxmlformats.org/officeDocument/2006/relationships/image" Target="../media/image2.png" /><Relationship Id="rId30" Type="http://schemas.openxmlformats.org/officeDocument/2006/relationships/tags" Target="../tags/tag107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ACC2C-61E7-4063-A917-8B822217B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95933-9486-41CE-9EA1-CC62C426B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55B40-0128-4178-9E8B-F2D179DEC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501BB-EA20-4DB6-9D24-04EC2E364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142953-64E6-4EFA-A4D0-8BF084E40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35FA0E-37DF-41DE-924A-9EC12D2D4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EF30C-B40E-43CC-ABE4-3B2886934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558D4-C557-4D6B-AB45-C3296AFC4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B69A2-88A1-4330-AF47-C771EB4AD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79310-930D-4366-80F8-A99A51CDA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F8FD3-46FE-41CB-BF75-D8B70B625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2097157" name="图片 12"/>
          <p:cNvPicPr/>
          <p:nvPr userDrawn="1">
            <p:custDataLst>
              <p:tags r:id="rId4"/>
            </p:custDataLst>
          </p:nvPr>
        </p:nvPicPr>
        <p:blipFill>
          <a:blip r:embed="rId3"/>
          <a:srcRect t="2901"/>
          <a:stretch>
            <a:fillRect/>
          </a:stretch>
        </p:blipFill>
        <p:spPr>
          <a:xfrm>
            <a:off x="3000" y="198950"/>
            <a:ext cx="12186000" cy="6659050"/>
          </a:xfrm>
          <a:prstGeom prst="rect">
            <a:avLst/>
          </a:prstGeom>
        </p:spPr>
      </p:pic>
      <p:pic>
        <p:nvPicPr>
          <p:cNvPr id="2097159" name="图片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601278" y="2557745"/>
            <a:ext cx="1315368" cy="1264214"/>
          </a:xfrm>
          <a:prstGeom prst="rect">
            <a:avLst/>
          </a:prstGeom>
        </p:spPr>
      </p:pic>
      <p:pic>
        <p:nvPicPr>
          <p:cNvPr id="2097161" name="图片 1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344696" y="2467182"/>
            <a:ext cx="6956834" cy="2075358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370945" y="3736870"/>
            <a:ext cx="7461058" cy="1797669"/>
          </a:xfrm>
          <a:prstGeom prst="rect">
            <a:avLst/>
          </a:prstGeom>
        </p:spPr>
      </p:pic>
      <p:pic>
        <p:nvPicPr>
          <p:cNvPr id="2097165" name="图片 18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26397" y="2145647"/>
            <a:ext cx="10471789" cy="2718427"/>
          </a:xfrm>
          <a:prstGeom prst="rect">
            <a:avLst/>
          </a:prstGeom>
        </p:spPr>
      </p:pic>
      <p:pic>
        <p:nvPicPr>
          <p:cNvPr id="2097167" name="图片 20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370945" y="4162819"/>
            <a:ext cx="8579120" cy="1739209"/>
          </a:xfrm>
          <a:prstGeom prst="rect">
            <a:avLst/>
          </a:prstGeom>
        </p:spPr>
      </p:pic>
      <p:pic>
        <p:nvPicPr>
          <p:cNvPr id="2097169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628351" y="4474154"/>
            <a:ext cx="9726413" cy="1234984"/>
          </a:xfrm>
          <a:prstGeom prst="rect">
            <a:avLst/>
          </a:prstGeom>
        </p:spPr>
      </p:pic>
      <p:pic>
        <p:nvPicPr>
          <p:cNvPr id="2097171" name="图片 2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4530270" y="1497030"/>
            <a:ext cx="3962743" cy="981541"/>
          </a:xfrm>
          <a:prstGeom prst="rect">
            <a:avLst/>
          </a:prstGeom>
        </p:spPr>
      </p:pic>
      <p:pic>
        <p:nvPicPr>
          <p:cNvPr id="2097173" name="图片 24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4570817" y="1180982"/>
            <a:ext cx="1177636" cy="471055"/>
          </a:xfrm>
          <a:prstGeom prst="rect">
            <a:avLst/>
          </a:prstGeom>
        </p:spPr>
      </p:pic>
      <p:pic>
        <p:nvPicPr>
          <p:cNvPr id="2097175" name="图片 25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65101" y="198950"/>
            <a:ext cx="1316182" cy="1399310"/>
          </a:xfrm>
          <a:prstGeom prst="rect">
            <a:avLst/>
          </a:prstGeom>
        </p:spPr>
      </p:pic>
      <p:pic>
        <p:nvPicPr>
          <p:cNvPr id="2097177" name="图片 26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7691930" y="2607124"/>
            <a:ext cx="560881" cy="1377815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25"/>
            </p:custDataLst>
          </p:nvPr>
        </p:nvSpPr>
        <p:spPr>
          <a:xfrm>
            <a:off x="1567180" y="947012"/>
            <a:ext cx="9057640" cy="2032423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1000" b="1" u="none" strike="noStrike" cap="none" spc="600" normalizeH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lvl="0" algn="ctr" fontAlgn="auto"/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 hasCustomPrompt="1"/>
            <p:custDataLst>
              <p:tags r:id="rId26"/>
            </p:custDataLst>
          </p:nvPr>
        </p:nvSpPr>
        <p:spPr>
          <a:xfrm>
            <a:off x="2818259" y="4928734"/>
            <a:ext cx="6555483" cy="684151"/>
          </a:xfrm>
        </p:spPr>
        <p:txBody>
          <a:bodyPr vert="horz" lIns="46800" tIns="46800" rIns="90000" bIns="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3200" u="none" strike="noStrike" cap="none" spc="200" normalizeH="0" baseline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marL="228600" lvl="0" indent="-2286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署名占位符 10"/>
          <p:cNvSpPr>
            <a:spLocks noGrp="1"/>
          </p:cNvSpPr>
          <p:nvPr>
            <p:ph type="body" sz="quarter" idx="17" hasCustomPrompt="1"/>
            <p:custDataLst>
              <p:tags r:id="rId30"/>
            </p:custDataLst>
          </p:nvPr>
        </p:nvSpPr>
        <p:spPr>
          <a:xfrm>
            <a:off x="2818259" y="5669378"/>
            <a:ext cx="6555483" cy="598717"/>
          </a:xfrm>
        </p:spPr>
        <p:txBody>
          <a:bodyPr vert="horz" lIns="90000" tIns="0" rIns="90000" bIns="46800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4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10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2097181" name="图片 1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231515" y="2865120"/>
            <a:ext cx="1617980" cy="1030605"/>
          </a:xfrm>
          <a:prstGeom prst="rect">
            <a:avLst/>
          </a:prstGeom>
        </p:spPr>
      </p:pic>
      <p:pic>
        <p:nvPicPr>
          <p:cNvPr id="2097183" name="图片 12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429385" y="2748915"/>
            <a:ext cx="1402080" cy="1030605"/>
          </a:xfrm>
          <a:prstGeom prst="rect">
            <a:avLst/>
          </a:prstGeom>
        </p:spPr>
      </p:pic>
      <p:pic>
        <p:nvPicPr>
          <p:cNvPr id="2097185" name="图片 1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l="1983"/>
          <a:stretch>
            <a:fillRect/>
          </a:stretch>
        </p:blipFill>
        <p:spPr>
          <a:xfrm>
            <a:off x="110836" y="5353685"/>
            <a:ext cx="7799994" cy="1502409"/>
          </a:xfrm>
          <a:prstGeom prst="rect">
            <a:avLst/>
          </a:prstGeom>
        </p:spPr>
      </p:pic>
      <p:pic>
        <p:nvPicPr>
          <p:cNvPr id="2097187" name="图片 15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/>
          <a:srcRect l="1992"/>
          <a:stretch>
            <a:fillRect/>
          </a:stretch>
        </p:blipFill>
        <p:spPr>
          <a:xfrm flipH="1">
            <a:off x="4281805" y="5353685"/>
            <a:ext cx="7799359" cy="1503045"/>
          </a:xfrm>
          <a:prstGeom prst="rect">
            <a:avLst/>
          </a:prstGeom>
        </p:spPr>
      </p:pic>
      <p:pic>
        <p:nvPicPr>
          <p:cNvPr id="2097189" name="图片 16"/>
          <p:cNvPicPr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0" y="1"/>
            <a:ext cx="121896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15"/>
            </p:custDataLst>
          </p:nvPr>
        </p:nvSpPr>
        <p:spPr>
          <a:xfrm>
            <a:off x="1429385" y="1083134"/>
            <a:ext cx="3308869" cy="2330834"/>
          </a:xfrm>
          <a:noFill/>
        </p:spPr>
        <p:txBody>
          <a:bodyPr wrap="square" rtlCol="0" anchor="b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72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 algn="ctr"/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33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2097193" name="图片 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pic>
        <p:nvPicPr>
          <p:cNvPr id="2097195" name="图片 1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2370945" y="3736870"/>
            <a:ext cx="7461058" cy="1797669"/>
          </a:xfrm>
          <a:prstGeom prst="rect">
            <a:avLst/>
          </a:prstGeom>
        </p:spPr>
      </p:pic>
      <p:pic>
        <p:nvPicPr>
          <p:cNvPr id="2097197" name="图片 13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70945" y="4162819"/>
            <a:ext cx="8579120" cy="1739209"/>
          </a:xfrm>
          <a:prstGeom prst="rect">
            <a:avLst/>
          </a:prstGeom>
        </p:spPr>
      </p:pic>
      <p:pic>
        <p:nvPicPr>
          <p:cNvPr id="2097199" name="图片 1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628351" y="4474154"/>
            <a:ext cx="9726413" cy="1234984"/>
          </a:xfrm>
          <a:prstGeom prst="rect">
            <a:avLst/>
          </a:prstGeom>
        </p:spPr>
      </p:pic>
      <p:pic>
        <p:nvPicPr>
          <p:cNvPr id="2097201" name="图片 17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811727" y="5549063"/>
            <a:ext cx="817419" cy="1138764"/>
          </a:xfrm>
          <a:prstGeom prst="rect">
            <a:avLst/>
          </a:prstGeom>
        </p:spPr>
      </p:pic>
      <p:pic>
        <p:nvPicPr>
          <p:cNvPr id="2097203" name="图片 24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4789714" y="41404"/>
            <a:ext cx="7157324" cy="1450974"/>
          </a:xfrm>
          <a:prstGeom prst="rect">
            <a:avLst/>
          </a:prstGeom>
        </p:spPr>
      </p:pic>
      <p:pic>
        <p:nvPicPr>
          <p:cNvPr id="2097205" name="图片 2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rcRect t="24229" r="2397"/>
          <a:stretch>
            <a:fillRect/>
          </a:stretch>
        </p:blipFill>
        <p:spPr>
          <a:xfrm>
            <a:off x="6015559" y="136525"/>
            <a:ext cx="6075331" cy="1136378"/>
          </a:xfrm>
          <a:prstGeom prst="rect">
            <a:avLst/>
          </a:prstGeom>
        </p:spPr>
      </p:pic>
      <p:pic>
        <p:nvPicPr>
          <p:cNvPr id="2097207" name="图片 27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6"/>
          <a:stretch>
            <a:fillRect/>
          </a:stretch>
        </p:blipFill>
        <p:spPr>
          <a:xfrm flipH="1">
            <a:off x="97007" y="41404"/>
            <a:ext cx="7157324" cy="1450974"/>
          </a:xfrm>
          <a:prstGeom prst="rect">
            <a:avLst/>
          </a:prstGeom>
        </p:spPr>
      </p:pic>
      <p:pic>
        <p:nvPicPr>
          <p:cNvPr id="2097209" name="图片 28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8"/>
          <a:srcRect t="22470"/>
          <a:stretch>
            <a:fillRect/>
          </a:stretch>
        </p:blipFill>
        <p:spPr>
          <a:xfrm flipH="1">
            <a:off x="101110" y="110149"/>
            <a:ext cx="6224555" cy="1162754"/>
          </a:xfrm>
          <a:prstGeom prst="rect">
            <a:avLst/>
          </a:prstGeom>
        </p:spPr>
      </p:pic>
      <p:pic>
        <p:nvPicPr>
          <p:cNvPr id="2097211" name="图片 31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/>
          <a:srcRect l="1861"/>
          <a:stretch>
            <a:fillRect/>
          </a:stretch>
        </p:blipFill>
        <p:spPr>
          <a:xfrm>
            <a:off x="101110" y="5354321"/>
            <a:ext cx="7809720" cy="1502409"/>
          </a:xfrm>
          <a:prstGeom prst="rect">
            <a:avLst/>
          </a:prstGeom>
        </p:spPr>
      </p:pic>
      <p:pic>
        <p:nvPicPr>
          <p:cNvPr id="2097213" name="图片 32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/>
          <a:srcRect l="1869"/>
          <a:stretch>
            <a:fillRect/>
          </a:stretch>
        </p:blipFill>
        <p:spPr>
          <a:xfrm flipH="1">
            <a:off x="4281805" y="5353685"/>
            <a:ext cx="7809085" cy="1503045"/>
          </a:xfrm>
          <a:prstGeom prst="rect">
            <a:avLst/>
          </a:prstGeom>
        </p:spPr>
      </p:pic>
      <p:pic>
        <p:nvPicPr>
          <p:cNvPr id="2097215" name="图片 9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3601278" y="2557745"/>
            <a:ext cx="1315368" cy="1264214"/>
          </a:xfrm>
          <a:prstGeom prst="rect">
            <a:avLst/>
          </a:prstGeom>
        </p:spPr>
      </p:pic>
      <p:pic>
        <p:nvPicPr>
          <p:cNvPr id="2097217" name="图片 10"/>
          <p:cNvPicPr>
            <a:picLocks noChangeAspect="1"/>
          </p:cNvPicPr>
          <p:nvPr userDrawn="1"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2344696" y="2467182"/>
            <a:ext cx="6956834" cy="2075358"/>
          </a:xfrm>
          <a:prstGeom prst="rect">
            <a:avLst/>
          </a:prstGeom>
        </p:spPr>
      </p:pic>
      <p:pic>
        <p:nvPicPr>
          <p:cNvPr id="2097219" name="图片 15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4530270" y="1497030"/>
            <a:ext cx="3962743" cy="981541"/>
          </a:xfrm>
          <a:prstGeom prst="rect">
            <a:avLst/>
          </a:prstGeom>
        </p:spPr>
      </p:pic>
      <p:pic>
        <p:nvPicPr>
          <p:cNvPr id="2097221" name="图片 16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4570817" y="1180982"/>
            <a:ext cx="1177636" cy="471055"/>
          </a:xfrm>
          <a:prstGeom prst="rect">
            <a:avLst/>
          </a:prstGeom>
        </p:spPr>
      </p:pic>
      <p:pic>
        <p:nvPicPr>
          <p:cNvPr id="2097223" name="图片 18"/>
          <p:cNvPicPr>
            <a:picLocks noChangeAspect="1"/>
          </p:cNvPicPr>
          <p:nvPr userDrawn="1">
            <p:custDataLst>
              <p:tags r:id="rId34"/>
            </p:custDataLst>
          </p:nvPr>
        </p:nvPicPr>
        <p:blipFill>
          <a:blip r:embed="rId33"/>
          <a:stretch>
            <a:fillRect/>
          </a:stretch>
        </p:blipFill>
        <p:spPr>
          <a:xfrm>
            <a:off x="765101" y="198950"/>
            <a:ext cx="1316182" cy="1399310"/>
          </a:xfrm>
          <a:prstGeom prst="rect">
            <a:avLst/>
          </a:prstGeom>
        </p:spPr>
      </p:pic>
      <p:pic>
        <p:nvPicPr>
          <p:cNvPr id="2097225" name="图片 19"/>
          <p:cNvPicPr>
            <a:picLocks noChangeAspect="1"/>
          </p:cNvPicPr>
          <p:nvPr userDrawn="1"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7691930" y="2607124"/>
            <a:ext cx="560881" cy="1377815"/>
          </a:xfrm>
          <a:prstGeom prst="rect">
            <a:avLst/>
          </a:prstGeom>
        </p:spPr>
      </p:pic>
      <p:pic>
        <p:nvPicPr>
          <p:cNvPr id="2097227" name="图片 21"/>
          <p:cNvPicPr>
            <a:picLocks noChangeAspect="1"/>
          </p:cNvPicPr>
          <p:nvPr userDrawn="1">
            <p:custDataLst>
              <p:tags r:id="rId38"/>
            </p:custDataLst>
          </p:nvPr>
        </p:nvPicPr>
        <p:blipFill>
          <a:blip r:embed="rId37"/>
          <a:stretch>
            <a:fillRect/>
          </a:stretch>
        </p:blipFill>
        <p:spPr>
          <a:xfrm>
            <a:off x="4464685" y="2880360"/>
            <a:ext cx="1402080" cy="1030605"/>
          </a:xfrm>
          <a:prstGeom prst="rect">
            <a:avLst/>
          </a:prstGeom>
        </p:spPr>
      </p:pic>
      <p:pic>
        <p:nvPicPr>
          <p:cNvPr id="2097229" name="图片 22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7"/>
          <a:stretch>
            <a:fillRect/>
          </a:stretch>
        </p:blipFill>
        <p:spPr>
          <a:xfrm flipH="1">
            <a:off x="6325235" y="2880360"/>
            <a:ext cx="1402080" cy="1030605"/>
          </a:xfrm>
          <a:prstGeom prst="rect">
            <a:avLst/>
          </a:prstGeom>
        </p:spPr>
      </p:pic>
      <p:pic>
        <p:nvPicPr>
          <p:cNvPr id="2097231" name="图片 35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rcRect t="249"/>
          <a:stretch>
            <a:fillRect/>
          </a:stretch>
        </p:blipFill>
        <p:spPr>
          <a:xfrm>
            <a:off x="726397" y="2273403"/>
            <a:ext cx="10471789" cy="2711640"/>
          </a:xfrm>
          <a:prstGeom prst="rect">
            <a:avLst/>
          </a:prstGeom>
        </p:spPr>
      </p:pic>
      <p:sp>
        <p:nvSpPr>
          <p:cNvPr id="1048702" name="节编号 3"/>
          <p:cNvSpPr>
            <a:spLocks noGrp="1"/>
          </p:cNvSpPr>
          <p:nvPr>
            <p:ph type="body" sz="quarter" idx="13" hasCustomPrompt="1"/>
            <p:custDataLst>
              <p:tags r:id="rId42"/>
            </p:custDataLst>
          </p:nvPr>
        </p:nvSpPr>
        <p:spPr>
          <a:xfrm>
            <a:off x="2506129" y="1181221"/>
            <a:ext cx="7179742" cy="2177191"/>
          </a:xfrm>
          <a:noFill/>
        </p:spPr>
        <p:txBody>
          <a:bodyPr wrap="square" rtlCol="0">
            <a:normAutofit/>
          </a:bodyPr>
          <a:lstStyle>
            <a:lvl1pPr marL="0" indent="0" algn="ctr">
              <a:buNone/>
              <a:defRPr lang="zh-CN" altLang="en-US" sz="11500">
                <a:solidFill>
                  <a:schemeClr val="dk1">
                    <a:lumMod val="80000"/>
                    <a:lumOff val="2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 algn="ctr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04" name="标题 1"/>
          <p:cNvSpPr>
            <a:spLocks noGrp="1"/>
          </p:cNvSpPr>
          <p:nvPr>
            <p:ph type="title"/>
            <p:custDataLst>
              <p:tags r:id="rId43"/>
            </p:custDataLst>
          </p:nvPr>
        </p:nvSpPr>
        <p:spPr>
          <a:xfrm>
            <a:off x="2506345" y="3660775"/>
            <a:ext cx="7179945" cy="677545"/>
          </a:xfrm>
        </p:spPr>
        <p:txBody>
          <a:bodyPr vert="horz" lIns="90000" tIns="46800" rIns="90000" bIns="0" rtlCol="0" anchor="ctr" anchorCtr="0">
            <a:normAutofit fontScale="90000"/>
          </a:bodyPr>
          <a:lstStyle>
            <a:lvl1pPr marL="0" indent="0" algn="ctr">
              <a:buFont typeface="Arial" pitchFamily="34" charset="0"/>
              <a:buNone/>
              <a:defRPr lang="zh-CN" altLang="en-US" sz="3600" b="1" u="none" strike="noStrike" cap="none" spc="300" normalizeH="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 algn="ctr" fontAlgn="auto"/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33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2097235" name="图片 12"/>
          <p:cNvPicPr/>
          <p:nvPr userDrawn="1">
            <p:custDataLst>
              <p:tags r:id="rId4"/>
            </p:custDataLst>
          </p:nvPr>
        </p:nvPicPr>
        <p:blipFill>
          <a:blip r:embed="rId3"/>
          <a:srcRect t="2901"/>
          <a:stretch>
            <a:fillRect/>
          </a:stretch>
        </p:blipFill>
        <p:spPr>
          <a:xfrm>
            <a:off x="3000" y="198950"/>
            <a:ext cx="12186000" cy="6659050"/>
          </a:xfrm>
          <a:prstGeom prst="rect">
            <a:avLst/>
          </a:prstGeom>
        </p:spPr>
      </p:pic>
      <p:pic>
        <p:nvPicPr>
          <p:cNvPr id="2097237" name="图片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601278" y="2557745"/>
            <a:ext cx="1315368" cy="1264214"/>
          </a:xfrm>
          <a:prstGeom prst="rect">
            <a:avLst/>
          </a:prstGeom>
        </p:spPr>
      </p:pic>
      <p:pic>
        <p:nvPicPr>
          <p:cNvPr id="2097239" name="图片 15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344696" y="2467182"/>
            <a:ext cx="6956834" cy="2075358"/>
          </a:xfrm>
          <a:prstGeom prst="rect">
            <a:avLst/>
          </a:prstGeom>
        </p:spPr>
      </p:pic>
      <p:pic>
        <p:nvPicPr>
          <p:cNvPr id="2097241" name="图片 16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370945" y="3736870"/>
            <a:ext cx="7461058" cy="1797669"/>
          </a:xfrm>
          <a:prstGeom prst="rect">
            <a:avLst/>
          </a:prstGeom>
        </p:spPr>
      </p:pic>
      <p:pic>
        <p:nvPicPr>
          <p:cNvPr id="2097243" name="图片 18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26397" y="2145647"/>
            <a:ext cx="10471789" cy="2718427"/>
          </a:xfrm>
          <a:prstGeom prst="rect">
            <a:avLst/>
          </a:prstGeom>
        </p:spPr>
      </p:pic>
      <p:pic>
        <p:nvPicPr>
          <p:cNvPr id="2097245" name="图片 20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2370945" y="4162819"/>
            <a:ext cx="8579120" cy="1739209"/>
          </a:xfrm>
          <a:prstGeom prst="rect">
            <a:avLst/>
          </a:prstGeom>
        </p:spPr>
      </p:pic>
      <p:pic>
        <p:nvPicPr>
          <p:cNvPr id="2097247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628351" y="4474154"/>
            <a:ext cx="9726413" cy="1234984"/>
          </a:xfrm>
          <a:prstGeom prst="rect">
            <a:avLst/>
          </a:prstGeom>
        </p:spPr>
      </p:pic>
      <p:pic>
        <p:nvPicPr>
          <p:cNvPr id="2097249" name="图片 2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4530270" y="1497030"/>
            <a:ext cx="3962743" cy="981541"/>
          </a:xfrm>
          <a:prstGeom prst="rect">
            <a:avLst/>
          </a:prstGeom>
        </p:spPr>
      </p:pic>
      <p:pic>
        <p:nvPicPr>
          <p:cNvPr id="2097251" name="图片 24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4570817" y="1180982"/>
            <a:ext cx="1177636" cy="471055"/>
          </a:xfrm>
          <a:prstGeom prst="rect">
            <a:avLst/>
          </a:prstGeom>
        </p:spPr>
      </p:pic>
      <p:pic>
        <p:nvPicPr>
          <p:cNvPr id="2097253" name="图片 25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65101" y="198950"/>
            <a:ext cx="1316182" cy="1399310"/>
          </a:xfrm>
          <a:prstGeom prst="rect">
            <a:avLst/>
          </a:prstGeom>
        </p:spPr>
      </p:pic>
      <p:pic>
        <p:nvPicPr>
          <p:cNvPr id="2097255" name="图片 26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7691930" y="2607124"/>
            <a:ext cx="560881" cy="1377815"/>
          </a:xfrm>
          <a:prstGeom prst="rect">
            <a:avLst/>
          </a:prstGeom>
        </p:spPr>
      </p:pic>
      <p:sp>
        <p:nvSpPr>
          <p:cNvPr id="1048766" name="标题 1"/>
          <p:cNvSpPr>
            <a:spLocks noGrp="1"/>
          </p:cNvSpPr>
          <p:nvPr>
            <p:ph type="ctrTitle" hasCustomPrompt="1"/>
            <p:custDataLst>
              <p:tags r:id="rId25"/>
            </p:custDataLst>
          </p:nvPr>
        </p:nvSpPr>
        <p:spPr>
          <a:xfrm>
            <a:off x="1474536" y="1284605"/>
            <a:ext cx="9242929" cy="1955165"/>
          </a:xfrm>
        </p:spPr>
        <p:txBody>
          <a:bodyPr vert="horz" lIns="101600" tIns="38100" rIns="25400" bIns="3810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11500" b="0" i="0" u="none" strike="noStrike" cap="none" spc="60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sym typeface="+mn-ea"/>
              </a:defRPr>
            </a:lvl1pPr>
          </a:lstStyle>
          <a:p>
            <a:pPr marL="0" marR="0" lvl="0" algn="ctr" fontAlgn="auto"/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1048768" name="副标题 2"/>
          <p:cNvSpPr>
            <a:spLocks noGrp="1"/>
          </p:cNvSpPr>
          <p:nvPr>
            <p:ph type="subTitle" idx="1" hasCustomPrompt="1"/>
            <p:custDataLst>
              <p:tags r:id="rId26"/>
            </p:custDataLst>
          </p:nvPr>
        </p:nvSpPr>
        <p:spPr>
          <a:xfrm>
            <a:off x="1474536" y="4988581"/>
            <a:ext cx="9242929" cy="560482"/>
          </a:xfrm>
        </p:spPr>
        <p:txBody>
          <a:bodyPr vert="horz" lIns="90000" tIns="46800" rIns="90000" bIns="0" rtlCol="0" anchor="b" anchorCtr="0">
            <a:normAutofit fontScale="92500" lnSpcReduction="10000"/>
          </a:bodyPr>
          <a:lstStyle>
            <a:lvl1pPr marL="0" indent="0" algn="ctr">
              <a:buFont typeface="Arial" pitchFamily="34" charset="0"/>
              <a:buNone/>
              <a:defRPr lang="zh-CN" altLang="en-US" sz="32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76" name="署名占位符 10"/>
          <p:cNvSpPr>
            <a:spLocks noGrp="1"/>
          </p:cNvSpPr>
          <p:nvPr>
            <p:ph type="body" sz="quarter" idx="17" hasCustomPrompt="1"/>
            <p:custDataLst>
              <p:tags r:id="rId30"/>
            </p:custDataLst>
          </p:nvPr>
        </p:nvSpPr>
        <p:spPr>
          <a:xfrm>
            <a:off x="1474536" y="5629276"/>
            <a:ext cx="9242929" cy="642548"/>
          </a:xfrm>
        </p:spPr>
        <p:txBody>
          <a:bodyPr vert="horz" lIns="90000" tIns="0" rIns="90000" bIns="46800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400" u="none" strike="noStrike" cap="none" spc="150" normalizeH="0" baseline="0"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</a:defRPr>
            </a:lvl1pPr>
          </a:lstStyle>
          <a:p>
            <a:pPr marL="228600" lvl="0" indent="-228600" algn="ctr" fontAlgn="auto">
              <a:spcBef>
                <a:spcPct val="0"/>
              </a:spcBef>
              <a:spcAft>
                <a:spcPts val="1000"/>
              </a:spcAft>
            </a:pPr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304" r:id="rId2"/>
    <p:sldLayoutId id="2147500305" r:id="rId3"/>
    <p:sldLayoutId id="2147500306" r:id="rId4"/>
    <p:sldLayoutId id="2147500307" r:id="rId5"/>
    <p:sldLayoutId id="2147500308" r:id="rId6"/>
    <p:sldLayoutId id="2147500309" r:id="rId7"/>
    <p:sldLayoutId id="2147500310" r:id="rId8"/>
    <p:sldLayoutId id="2147500311" r:id="rId9"/>
    <p:sldLayoutId id="2147500312" r:id="rId10"/>
    <p:sldLayoutId id="214750031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22" Type="http://schemas.openxmlformats.org/officeDocument/2006/relationships/tags" Target="../tags/tag251.xml" /><Relationship Id="rId23" Type="http://schemas.openxmlformats.org/officeDocument/2006/relationships/tags" Target="../tags/tag252.xml" /><Relationship Id="rId24" Type="http://schemas.openxmlformats.org/officeDocument/2006/relationships/tags" Target="../tags/tag253.xml" /><Relationship Id="rId25" Type="http://schemas.openxmlformats.org/officeDocument/2006/relationships/tags" Target="../tags/tag254.xml" /><Relationship Id="rId26" Type="http://schemas.openxmlformats.org/officeDocument/2006/relationships/tags" Target="../tags/tag255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1302505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中国古代美食与烹饪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84375" lnSpcReduction="2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5957455" y="802689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01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4"/>
            </p:custDataLst>
          </p:nvPr>
        </p:nvSpPr>
        <p:spPr>
          <a:xfrm>
            <a:off x="6966438" y="803564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单击添加目录项标题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5"/>
            </p:custDataLst>
          </p:nvPr>
        </p:nvSpPr>
        <p:spPr>
          <a:xfrm>
            <a:off x="5957455" y="1660425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02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6"/>
            </p:custDataLst>
          </p:nvPr>
        </p:nvSpPr>
        <p:spPr>
          <a:xfrm>
            <a:off x="6966438" y="1661300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中国古代美食文化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7"/>
            </p:custDataLst>
          </p:nvPr>
        </p:nvSpPr>
        <p:spPr>
          <a:xfrm>
            <a:off x="5957455" y="2518161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03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8"/>
            </p:custDataLst>
          </p:nvPr>
        </p:nvSpPr>
        <p:spPr>
          <a:xfrm>
            <a:off x="6966438" y="2519036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中国古代烹饪技术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5957455" y="3375897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04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0"/>
            </p:custDataLst>
          </p:nvPr>
        </p:nvSpPr>
        <p:spPr>
          <a:xfrm>
            <a:off x="6966438" y="3376772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中国古代的食谱和菜系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11"/>
            </p:custDataLst>
          </p:nvPr>
        </p:nvSpPr>
        <p:spPr>
          <a:xfrm>
            <a:off x="5957455" y="4233633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05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2"/>
            </p:custDataLst>
          </p:nvPr>
        </p:nvSpPr>
        <p:spPr>
          <a:xfrm>
            <a:off x="6966438" y="4234508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中国古代美食与文学艺术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13"/>
            </p:custDataLst>
          </p:nvPr>
        </p:nvSpPr>
        <p:spPr>
          <a:xfrm>
            <a:off x="5957455" y="5091369"/>
            <a:ext cx="870437" cy="54890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r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+mj-ea"/>
                <a:ea typeface="+mj-ea"/>
              </a:rPr>
              <a:t>06</a:t>
            </a:r>
            <a:endParaRPr lang="en-US">
              <a:latin typeface="+mj-ea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4"/>
            </p:custDataLst>
          </p:nvPr>
        </p:nvSpPr>
        <p:spPr>
          <a:xfrm>
            <a:off x="6966438" y="5092244"/>
            <a:ext cx="4505126" cy="547399"/>
          </a:xfrm>
          <a:prstGeom prst="rect">
            <a:avLst/>
          </a:prstGeom>
          <a:noFill/>
        </p:spPr>
        <p:txBody>
          <a:bodyPr wrap="square" rtlCol="0" anchor="ctr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accent1"/>
                </a:solidFill>
                <a:latin typeface="Arial" pitchFamily="34" charset="0"/>
                <a:ea typeface="隶书" panose="0201050906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+mj-ea"/>
                <a:ea typeface="+mj-ea"/>
              </a:rPr>
              <a:t>中国古代美食与健康养生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79130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84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0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79130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88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中国古代美食文化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中国古代美食的起源和发展</a:t>
            </a:r>
            <a:endParaRPr lang="zh-CN" altLang="en-US"/>
          </a:p>
        </p:txBody>
      </p:sp>
      <p:sp>
        <p:nvSpPr>
          <p:cNvPr id="10489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起源：古代农业文明的发展，食物采集和狩猎活动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发展：烹饪技术的进步，食材种类的丰富，烹饪方法的多样化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特色：注重色、香、味、形的和谐统一，强调食物的营养价值和药用价值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影响：对中国饮食文化的深远影响，对周边国家的饮食文化的传播和影响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中国古代美食的特点和影响</a:t>
            </a:r>
            <a:endParaRPr lang="zh-CN" altLang="en-US"/>
          </a:p>
        </p:txBody>
      </p:sp>
      <p:sp>
        <p:nvSpPr>
          <p:cNvPr id="10490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特点：注重色、香、味、形的和谐统一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影响：对中国饮食文化产生了深远影响，形成了独特的饮食风格和烹饪技艺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特点：注重食材的选择和搭配，讲究营养均衡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影响：促进了中国饮食文化的发展和创新，对中国传统医学和养生学产生了重要影响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中国古代的饮食器具和餐桌文化</a:t>
            </a:r>
            <a:endParaRPr lang="zh-CN" altLang="en-US"/>
          </a:p>
        </p:txBody>
      </p:sp>
      <p:sp>
        <p:nvSpPr>
          <p:cNvPr id="104904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饮食礼仪：敬酒、敬茶、敬菜等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饮食器具：青铜器、陶瓷器、漆器等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餐桌文化：尊卑有序、长幼有序、主宾有序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饮食习俗：各地特色美食、节日食俗等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80000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11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中国古代烹饪技术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中国古代的烹饪方法和技巧</a:t>
            </a:r>
            <a:endParaRPr lang="zh-CN" altLang="en-US"/>
          </a:p>
        </p:txBody>
      </p:sp>
      <p:sp>
        <p:nvSpPr>
          <p:cNvPr id="1049176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蒸煮法：利用水蒸气将食物煮熟，保持食物的原汁原味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炒法：将食物放入油锅中快速翻炒，使食物熟透并保持口感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炖法：将食物放入汤中长时间炖煮，使食物入味且口感软烂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烤法：将食物放在火上烤熟，使食物外焦里嫩，口感独特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炸法：将食物放入油锅中炸熟，使食物外酥里嫩，口感丰富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煮法：将食物放入水中煮熟，保持食物的原汁原味，口感清淡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中国古代的烹饪原料和调料</a:t>
            </a:r>
            <a:endParaRPr lang="zh-CN" altLang="en-US"/>
          </a:p>
        </p:txBody>
      </p:sp>
      <p:sp>
        <p:nvSpPr>
          <p:cNvPr id="10492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烹饪原料：五谷杂粮、蔬菜、肉类、海鲜等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调料：盐、糖、醋、酱油、料酒、辣椒等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烹饪工具：锅、铲、刀、砧板等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烹饪方法：炒、煮、炖、蒸、烤等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中国古代的烹饪名家和名菜</a:t>
            </a:r>
            <a:endParaRPr lang="zh-CN" altLang="en-US"/>
          </a:p>
        </p:txBody>
      </p:sp>
      <p:sp>
        <p:nvSpPr>
          <p:cNvPr id="10492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彭祖：被誉为“烹饪之祖”，发明了“五味调和”的烹饪方法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伊尹：商朝宰相，被誉为“烹饪圣人”，发明了“五味调和”的烹饪方法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易牙：春秋时期齐国名厨，擅长烹饪各种肉类和海鲜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太和公：唐代名厨，擅长烹饪各种蔬菜和豆腐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东坡肉：苏轼发明的名菜，以猪肉为主料，口感鲜美，肥而不腻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宫保鸡丁：清代名菜，以鸡肉为主料，口感香辣，肉质鲜嫩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节编号"/>
          <p:cNvSpPr>
            <a:spLocks noGrp="1"/>
          </p:cNvSpPr>
          <p:nvPr>
            <p:ph type="body" sz="quarter" idx="13"/>
            <p:custDataLst>
              <p:tags r:id="rId2"/>
            </p:custDataLst>
          </p:nvPr>
        </p:nvSpPr>
        <p:spPr/>
        <p:txBody>
          <a:bodyPr>
            <a:normAutofit fontScale="80000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35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中国古代的食谱和菜系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中国古代的食谱和菜系分类</a:t>
            </a:r>
            <a:endParaRPr lang="zh-CN" altLang="en-US"/>
          </a:p>
        </p:txBody>
      </p:sp>
      <p:sp>
        <p:nvSpPr>
          <p:cNvPr id="1049414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药膳：以中药和食物结合制作的菜肴，如当归炖鸡、枸杞炖羊肉等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28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素食菜：以蔬菜、豆腐等素食为主的菜肴，如素斋、素菜等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30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地方菜：各地区特色的菜肴，如川菜、鲁菜、粤菜等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32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家常菜：普通百姓家中制作的菜肴，如红烧肉、鱼香肉丝等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34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宫廷菜：皇帝和贵族享用的菜肴，如满汉全席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36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官府菜：官员和富商家中制作的菜肴，如孔府菜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38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0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2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6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中国古代的八大菜系及其特点</a:t>
            </a:r>
            <a:endParaRPr lang="zh-CN" altLang="en-US"/>
          </a:p>
        </p:txBody>
      </p:sp>
      <p:cxnSp>
        <p:nvCxnSpPr>
          <p:cNvPr id="3145729" name="直接箭头连接符 183"/>
          <p:cNvCxnSpPr/>
          <p:nvPr>
            <p:custDataLst>
              <p:tags r:id="rId2"/>
            </p:custDataLst>
          </p:nvPr>
        </p:nvCxnSpPr>
        <p:spPr>
          <a:xfrm>
            <a:off x="917927" y="3727540"/>
            <a:ext cx="10348353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2"/>
          <p:cNvCxnSpPr/>
          <p:nvPr>
            <p:custDataLst>
              <p:tags r:id="rId3"/>
            </p:custDataLst>
          </p:nvPr>
        </p:nvCxnSpPr>
        <p:spPr>
          <a:xfrm>
            <a:off x="3071161" y="2788197"/>
            <a:ext cx="599" cy="8823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84" name="正文"/>
          <p:cNvSpPr txBox="1"/>
          <p:nvPr>
            <p:custDataLst>
              <p:tags r:id="rId4"/>
            </p:custDataLst>
          </p:nvPr>
        </p:nvSpPr>
        <p:spPr>
          <a:xfrm>
            <a:off x="2049095" y="1841062"/>
            <a:ext cx="2039338" cy="67858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川菜：以四川菜为代表，注重调味和烹饪技巧，口味麻辣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3" name="直接连接符 4"/>
          <p:cNvCxnSpPr/>
          <p:nvPr>
            <p:custDataLst>
              <p:tags r:id="rId5"/>
            </p:custDataLst>
          </p:nvPr>
        </p:nvCxnSpPr>
        <p:spPr>
          <a:xfrm flipH="1">
            <a:off x="5488754" y="3416424"/>
            <a:ext cx="3597" cy="25237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86" name="正文"/>
          <p:cNvSpPr txBox="1"/>
          <p:nvPr>
            <p:custDataLst>
              <p:tags r:id="rId6"/>
            </p:custDataLst>
          </p:nvPr>
        </p:nvSpPr>
        <p:spPr>
          <a:xfrm>
            <a:off x="4470884" y="2486672"/>
            <a:ext cx="2039338" cy="67858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苏菜：以江苏菜为代表，注重刀工和烹饪技巧，口味甜咸适中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5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910543" y="2407545"/>
            <a:ext cx="3597" cy="12576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88" name="正文"/>
          <p:cNvSpPr txBox="1"/>
          <p:nvPr>
            <p:custDataLst>
              <p:tags r:id="rId8"/>
            </p:custDataLst>
          </p:nvPr>
        </p:nvSpPr>
        <p:spPr>
          <a:xfrm>
            <a:off x="6892673" y="1475995"/>
            <a:ext cx="2039338" cy="67858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闽菜：以福建菜为代表，注重食材的新鲜和口感，口味清淡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7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332333" y="3245580"/>
            <a:ext cx="3597" cy="49694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90" name="正文"/>
          <p:cNvSpPr txBox="1"/>
          <p:nvPr>
            <p:custDataLst>
              <p:tags r:id="rId10"/>
            </p:custDataLst>
          </p:nvPr>
        </p:nvSpPr>
        <p:spPr>
          <a:xfrm>
            <a:off x="9314462" y="2312831"/>
            <a:ext cx="2039338" cy="67858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徽菜：以安徽菜为代表，注重食材的新鲜和口感，口味咸鲜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859068" y="3742526"/>
            <a:ext cx="599" cy="1738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92" name="正文"/>
          <p:cNvSpPr txBox="1"/>
          <p:nvPr>
            <p:custDataLst>
              <p:tags r:id="rId12"/>
            </p:custDataLst>
          </p:nvPr>
        </p:nvSpPr>
        <p:spPr>
          <a:xfrm>
            <a:off x="838200" y="4152552"/>
            <a:ext cx="2039338" cy="7229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鲁菜：以山东菜为代表，注重刀工和火候，口味咸鲜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82056" y="3722744"/>
            <a:ext cx="3597" cy="10574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94" name="正文"/>
          <p:cNvSpPr txBox="1"/>
          <p:nvPr>
            <p:custDataLst>
              <p:tags r:id="rId14"/>
            </p:custDataLst>
          </p:nvPr>
        </p:nvSpPr>
        <p:spPr>
          <a:xfrm>
            <a:off x="3259989" y="5010968"/>
            <a:ext cx="2039338" cy="7229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粤菜：以广东菜为代表，注重食材的新鲜和口感，口味清淡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01447" y="3767703"/>
            <a:ext cx="0" cy="5287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96" name="正文"/>
          <p:cNvSpPr txBox="1"/>
          <p:nvPr>
            <p:custDataLst>
              <p:tags r:id="rId16"/>
            </p:custDataLst>
          </p:nvPr>
        </p:nvSpPr>
        <p:spPr>
          <a:xfrm>
            <a:off x="5681778" y="4573367"/>
            <a:ext cx="2039338" cy="7229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浙菜：以浙江菜为代表，注重食材的新鲜和口感，口味清淡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122637" y="3722744"/>
            <a:ext cx="1798" cy="138893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98" name="正文"/>
          <p:cNvSpPr txBox="1"/>
          <p:nvPr>
            <p:custDataLst>
              <p:tags r:id="rId18"/>
            </p:custDataLst>
          </p:nvPr>
        </p:nvSpPr>
        <p:spPr>
          <a:xfrm>
            <a:off x="8103567" y="5343065"/>
            <a:ext cx="2039338" cy="7229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湘菜：以湖南菜为代表，注重调味和烹饪技巧，口味香辣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椭圆 18"/>
          <p:cNvSpPr/>
          <p:nvPr>
            <p:custDataLst>
              <p:tags r:id="rId19"/>
            </p:custDataLst>
          </p:nvPr>
        </p:nvSpPr>
        <p:spPr>
          <a:xfrm>
            <a:off x="3008818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02" name="椭圆 15"/>
          <p:cNvSpPr/>
          <p:nvPr>
            <p:custDataLst>
              <p:tags r:id="rId20"/>
            </p:custDataLst>
          </p:nvPr>
        </p:nvSpPr>
        <p:spPr>
          <a:xfrm>
            <a:off x="5428210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04" name="椭圆 13"/>
          <p:cNvSpPr/>
          <p:nvPr>
            <p:custDataLst>
              <p:tags r:id="rId21"/>
            </p:custDataLst>
          </p:nvPr>
        </p:nvSpPr>
        <p:spPr>
          <a:xfrm>
            <a:off x="7849999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06" name="椭圆 20"/>
          <p:cNvSpPr/>
          <p:nvPr>
            <p:custDataLst>
              <p:tags r:id="rId22"/>
            </p:custDataLst>
          </p:nvPr>
        </p:nvSpPr>
        <p:spPr>
          <a:xfrm>
            <a:off x="10271788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08" name="椭圆 19"/>
          <p:cNvSpPr/>
          <p:nvPr>
            <p:custDataLst>
              <p:tags r:id="rId23"/>
            </p:custDataLst>
          </p:nvPr>
        </p:nvSpPr>
        <p:spPr>
          <a:xfrm>
            <a:off x="1796125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10" name="椭圆 17"/>
          <p:cNvSpPr/>
          <p:nvPr>
            <p:custDataLst>
              <p:tags r:id="rId24"/>
            </p:custDataLst>
          </p:nvPr>
        </p:nvSpPr>
        <p:spPr>
          <a:xfrm>
            <a:off x="4223310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12" name="椭圆 14"/>
          <p:cNvSpPr/>
          <p:nvPr>
            <p:custDataLst>
              <p:tags r:id="rId25"/>
            </p:custDataLst>
          </p:nvPr>
        </p:nvSpPr>
        <p:spPr>
          <a:xfrm>
            <a:off x="6639104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514" name="椭圆 21"/>
          <p:cNvSpPr/>
          <p:nvPr>
            <p:custDataLst>
              <p:tags r:id="rId26"/>
            </p:custDataLst>
          </p:nvPr>
        </p:nvSpPr>
        <p:spPr>
          <a:xfrm>
            <a:off x="9060893" y="3665197"/>
            <a:ext cx="124686" cy="12468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https://d.book118.com/468113025052006026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  <p:tag name="KSO_WM_TEMPLATE_THUMBS_INDEX" val="1、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YPE" val="a"/>
  <p:tag name="KSO_WM_UNIT_VALUE" val="30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18.xml><?xml version="1.0" encoding="utf-8"?>
<p:tagLst xmlns:p="http://schemas.openxmlformats.org/presentationml/2006/main">
  <p:tag name="KSO_WM_BEAUTIFY_FLAG" val="#wm#"/>
  <p:tag name="KSO_WM_SLIDE_ID" val="custom2023153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  <p:tag name="KSO_WM_TEMPLATE_THUMBS_INDEX" val="1、9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0.91251968503934,&quot;width&quot;:434.181811023622}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3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1"/>
  <p:tag name="KSO_WM_UNIT_DIAGRAM_ISNUMVISUAL" val="0"/>
  <p:tag name="KSO_WM_UNIT_DIAGRAM_ISREFERUNIT" val="0"/>
  <p:tag name="KSO_WM_UNIT_HIGHLIGHT" val="0"/>
  <p:tag name="KSO_WM_UNIT_ID" val="custom20231533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33"/>
  <p:tag name="KSO_WM_UNIT_COMPATIBLE" val="0"/>
  <p:tag name="KSO_WM_UNIT_DIAGRAM_ISNUMVISUAL" val="0"/>
  <p:tag name="KSO_WM_UNIT_DIAGRAM_ISREFERUNIT" val="0"/>
  <p:tag name="KSO_WM_UNIT_HIGHLIGHT" val="0"/>
  <p:tag name="KSO_WM_UNIT_ID" val="custom2023153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SLIDE_ID" val="custom2023153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33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TYPE" val="m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ORE_SCHEMECOLOR_INDEX" val="5"/>
  <p:tag name="KSO_WM_UNIT_TYPE" val="m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ORE_SCHEMECOLOR_INDEX" val="5"/>
  <p:tag name="KSO_WM_UNIT_TYPE" val="m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ORE_SCHEMECOLOR_INDEX" val="5"/>
  <p:tag name="KSO_WM_UNIT_TYPE" val="m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ORE_SCHEMECOLOR_INDEX" val="5"/>
  <p:tag name="KSO_WM_UNIT_TYPE" val="m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ORE_SCHEMECOLOR_INDEX" val="5"/>
  <p:tag name="KSO_WM_UNIT_TYPE" val="m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ORE_SCHEMECOLOR_INDEX" val="5"/>
  <p:tag name="KSO_WM_UNIT_TYPE" val="m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ORE_SCHEMECOLOR_INDEX" val="5"/>
  <p:tag name="KSO_WM_UNIT_TYPE" val="m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ORE_SCHEMECOLOR_INDEX" val="5"/>
  <p:tag name="KSO_WM_UNIT_TYPE" val="m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2"/>
  <p:tag name="KSO_WM_UNIT_INDEX" val="1_2_2"/>
  <p:tag name="KSO_WM_UNIT_LAYERLEVEL" val="1_1_1"/>
  <p:tag name="KSO_WM_UNIT_LINE_FORE_SCHEMECOLOR_INDEX" val="5"/>
  <p:tag name="KSO_WM_UNIT_TYPE" val="m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2"/>
  <p:tag name="KSO_WM_UNIT_INDEX" val="1_4_2"/>
  <p:tag name="KSO_WM_UNIT_LAYERLEVEL" val="1_1_1"/>
  <p:tag name="KSO_WM_UNIT_LINE_FORE_SCHEMECOLOR_INDEX" val="5"/>
  <p:tag name="KSO_WM_UNIT_TYPE" val="m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2"/>
  <p:tag name="KSO_WM_UNIT_INDEX" val="1_6_2"/>
  <p:tag name="KSO_WM_UNIT_LAYERLEVEL" val="1_1_1"/>
  <p:tag name="KSO_WM_UNIT_LINE_FORE_SCHEMECOLOR_INDEX" val="5"/>
  <p:tag name="KSO_WM_UNIT_TYPE" val="m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2"/>
  <p:tag name="KSO_WM_UNIT_INDEX" val="1_8_2"/>
  <p:tag name="KSO_WM_UNIT_LAYERLEVEL" val="1_1_1"/>
  <p:tag name="KSO_WM_UNIT_LINE_FORE_SCHEMECOLOR_INDEX" val="5"/>
  <p:tag name="KSO_WM_UNIT_TYPE" val="m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2"/>
  <p:tag name="KSO_WM_UNIT_INDEX" val="1_1_2"/>
  <p:tag name="KSO_WM_UNIT_LAYERLEVEL" val="1_1_1"/>
  <p:tag name="KSO_WM_UNIT_LINE_FORE_SCHEMECOLOR_INDEX" val="5"/>
  <p:tag name="KSO_WM_UNIT_TYPE" val="m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2"/>
  <p:tag name="KSO_WM_UNIT_INDEX" val="1_3_2"/>
  <p:tag name="KSO_WM_UNIT_LAYERLEVEL" val="1_1_1"/>
  <p:tag name="KSO_WM_UNIT_LINE_FORE_SCHEMECOLOR_INDEX" val="5"/>
  <p:tag name="KSO_WM_UNIT_TYPE" val="m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2"/>
  <p:tag name="KSO_WM_UNIT_INDEX" val="1_5_2"/>
  <p:tag name="KSO_WM_UNIT_LAYERLEVEL" val="1_1_1"/>
  <p:tag name="KSO_WM_UNIT_LINE_FORE_SCHEMECOLOR_INDEX" val="5"/>
  <p:tag name="KSO_WM_UNIT_TYPE" val="m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2"/>
  <p:tag name="KSO_WM_UNIT_INDEX" val="1_7_2"/>
  <p:tag name="KSO_WM_UNIT_LAYERLEVEL" val="1_1_1"/>
  <p:tag name="KSO_WM_UNIT_LINE_FORE_SCHEMECOLOR_INDEX" val="5"/>
  <p:tag name="KSO_WM_UNIT_TYPE" val="m_h_i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35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4E719C"/>
      </a:accent1>
      <a:accent2>
        <a:srgbClr val="515F85"/>
      </a:accent2>
      <a:accent3>
        <a:srgbClr val="847AA6"/>
      </a:accent3>
      <a:accent4>
        <a:srgbClr val="846092"/>
      </a:accent4>
      <a:accent5>
        <a:srgbClr val="62395A"/>
      </a:accent5>
      <a:accent6>
        <a:srgbClr val="69334F"/>
      </a:accent6>
      <a:hlink>
        <a:srgbClr val="304FFE"/>
      </a:hlink>
      <a:folHlink>
        <a:srgbClr val="492067"/>
      </a:folHlink>
    </a:clrScheme>
    <a:fontScheme name="自定义 94">
      <a:majorFont>
        <a:latin typeface="汉仪尚巍手书简"/>
        <a:ea typeface="汉仪尚巍手书简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汉仪尚巍手书简</vt:lpstr>
      <vt:lpstr>微软雅黑</vt:lpstr>
      <vt:lpstr>隶书</vt:lpstr>
      <vt:lpstr>Wingdings</vt:lpstr>
      <vt:lpstr>Office Theme</vt:lpstr>
      <vt:lpstr>中国古代美食与烹饪</vt:lpstr>
      <vt:lpstr>目录</vt:lpstr>
      <vt:lpstr>添加章节标题</vt:lpstr>
      <vt:lpstr>中国古代美食文化</vt:lpstr>
      <vt:lpstr>中国古代美食的起源和发展</vt:lpstr>
      <vt:lpstr>中国古代美食的特点和影响</vt:lpstr>
      <vt:lpstr>中国古代的饮食器具和餐桌文化</vt:lpstr>
      <vt:lpstr>中国古代烹饪技术</vt:lpstr>
      <vt:lpstr>中国古代的烹饪方法和技巧</vt:lpstr>
      <vt:lpstr>中国古代的烹饪原料和调料</vt:lpstr>
      <vt:lpstr>中国古代的烹饪名家和名菜</vt:lpstr>
      <vt:lpstr>中国古代的食谱和菜系</vt:lpstr>
      <vt:lpstr>中国古代的食谱和菜系分类</vt:lpstr>
      <vt:lpstr>中国古代的八大菜系及其特点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2024-09-03T14:10:49.736</cp:lastPrinted>
  <dcterms:created xsi:type="dcterms:W3CDTF">2024-09-03T06:10:49Z</dcterms:created>
  <dcterms:modified xsi:type="dcterms:W3CDTF">2024-09-03T06:10:52Z</dcterms:modified>
</cp:coreProperties>
</file>