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01C39-04B9-4763-9471-38D5C177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74824-CB62-48BB-A21F-CA83669F5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D2AA7-95F7-4E3E-92FB-9C0449364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44C9A-BC01-4231-B795-06464D537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977229-B421-4F1D-B870-046127684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87121-8FBF-4475-B8A1-01C0FEE11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B9892D-A392-4F8F-9483-25D668FA2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102F3-23D6-4026-841F-D9E5A3455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64920-D331-4A8F-A9C1-0B4B311FB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4A837-64E5-4E4D-BA06-DA966D335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58720-F6C7-4647-A4E5-9F1C28700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410111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简述何为方案规划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方案规划基本概念与意义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方案规划内容与步骤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方案规划实施与保障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总结：提升方案规划能力，助力企业发展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方案规划基本概念与意义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29" r="14429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方案规划是一种系统性的方法，旨在制定和实施一系列行动方案，以实现特定目标或解决特定问题。它涉及对现状的深入分析、目标设定、方案制定、评估选择和实施计划等步骤。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方案规划在各个领域都有广泛应用，如城市规划、经济发展、环境保护等。通过方案规划，可以明确目标和方向，协调不同利益相关者的需求，优化资源配置，提高行动效率，最终实现可持续发展。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方案规划定义及作用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方案规划是实现战略目标的重要手段之一。战略为方案规划提供了宏观指导和方向，而方案规划则是将战略转化为具体行动的关键环节。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战略更注重长远目标和整体布局，强调竞争优势和核心竞争力；而方案规划则更关注具体行动和实施细节，强调可操作性和可实施性。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方案规划与战略关系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战略与方案规划的区别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战略与方案规划的联系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305" r="1230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明确目标和方向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提高行动效率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方案规划重要性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通过方案规划，可以明确目标和方向，避免盲目行动和浪费资源。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通过制定详细的实施计划和时间表，方案规划可以提高行动效率，减少不必要的延误和浪费。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方案规划可以协调不同利益相关者的需求，优化资源配置，提高资源利用效率。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方案规划注重长期效益和可持续发展，有助于实现经济、社会和环境的协调发展。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方案规划原则与方法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https://d.book118.com/468114101117006045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2024-09-26T09:54:31.394</cp:lastPrinted>
  <dcterms:created xsi:type="dcterms:W3CDTF">2024-09-26T01:54:31Z</dcterms:created>
  <dcterms:modified xsi:type="dcterms:W3CDTF">2024-09-26T01:54:33Z</dcterms:modified>
</cp:coreProperties>
</file>