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2D15A-D6C5-4576-84DB-93CEB8D68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DD960-1C92-4DBA-97BD-6C839C5A1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8C5D5-CF3A-4D86-968F-CE8E62145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B1942-FB36-4926-B827-1B84DF441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E3EEB1-932E-4875-90EC-F99649EEB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ED54FA-E3D4-40D9-BD90-90065A716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C2C718-3D97-450C-AA65-5BF4F6DB3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439BE-0DA0-4C13-99E4-A37CEC031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85935-8DE6-4561-AE3A-BC80ED463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96625-3041-44C7-8739-EE20B6086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899A1-9FD7-4E8D-826C-448C4CB56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15077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战略规划在管理咨询中的重要性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战略规划基本概念与意义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战略规划制定过程与方法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战略规划执行与监控机制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战略规划在管理咨询中应用案例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面临挑战与未来发展趋势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总结反思与启示意义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战略规划基本概念与意义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它涉及对企业内外部环境、资源能力和市场机会的全面分析。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战略规划强调对企业未来发展的预见性和主动性，以及对企业经营活动的整体性和长期性的考虑。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634" r="563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战略规划是企业制定长期目标、发展方向和行动计划的过程。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战略规划有助于企业应对外部环境的变化，规避风险，抓住机遇，实现可持续发展。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战略规划为企业提供明确的发展方向和目标，增强企业的凝聚力和向心力。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通过战略规划，企业可以合理配置资源，优化业务组合，提高市场竞争力和盈利能力。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企业在发展中作用与价值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通过与企业管理层的沟通和交流，管理咨询公司需要明确企业的发展愿景、使命和价值观。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管理咨询公司还需要运用专业的分析工具和方法，对企业的战略规划需求进行全面的分析和评估，以制定出符合企业实际情况的战略规划方案。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管理咨询公司在为企业提供战略规划服务时，需要深入了解企业的内外部环境、资源能力和市场机会。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管理咨询对战略规划需求分析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战略规划制定过程与方法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明确企业使命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阐述企业的存在意义和价值，为制定战略规划提供根本性指导。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形成共同愿景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激发员工对企业的认同感和归属感，增强团队凝聚力。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确定企业长期发展方向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通过深入了解企业历史、文化和核心价值观，明确企业未来的发展方向和目标。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明确企业愿景与使命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042" r="24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外部环境分析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包括政策法规、行业趋势、竞争对手、市场需求等方面的分析，以了解企业面临的机遇和挑战。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内部环境分析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包括企业资源、能力、文化等方面的分析，以明确企业的优势和劣势。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SWOT分析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综合内外部环境因素，进行SWOT分析，为制定战略目标提供依据。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分析内外部环境因素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根据企业愿景、使命和内外部环境分析结果，制定具体、可衡量、可实现的战略目标。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为确保战略目标的实现，建立相应的指标体系，对战略目标进行量化和分解。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建立指标体系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为战略目标设定明确的时间节点，以便对战略实施进度进行监控和评估。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设定时间节点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确定战略目标及指标体系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为实现战略目标，制定详细的实施计划，包括具体的行动方案、责任分工和时间安排等。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为确保实施计划的顺利推进，合理配置企业资源，并制定相应的预算安排。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资源配置与预算安排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分析可能面临的风险和挑战，制定相应的风险管理和应对措施，确保战略规划的顺利实施。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风险管理与应对措施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建立有效的监控和评估机制，对战略实施过程进行实时跟踪和评估，以便及时发现问题并调整战略规划。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监控与评估机制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制定实施计划及保障措施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战略规划执行与监控机制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根据战略规划需求，调整公司组织架构，确保各部门职能与战略规划相匹配。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设计适应战略规划的组织架构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简化管理层级，提高决策效率，确保战略规划能够快速、准确地得到执行。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优化管理层级与决策流程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打破部门壁垒，促进跨部门沟通与协作，形成合力推动战略规划落地。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组织架构调整优化方案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制定详细的资源需求计划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根据战略规划目标，分析所需资源，包括人力、物力、财力等，并制定详细的资源需求计划。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合理分配资源预算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结合公司实际情况和市场环境，合理分配资源预算，确保战略规划所需资源得到保障。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动态调整资源配置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根据战略规划执行情况和市场变化，动态调整资源配置，确保资源的高效利用。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资源配置及预算安排策略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制定针对性应对措施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针对识别出的潜在风险，制定具体的应对措施，包括风险规避、风险降低、风险转移等。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建立风险监控机制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定期对战略规划执行过程中的风险进行监控和评估，及时发现并应对风险事件，确保战略规划的顺利推进。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全面分析战略规划执行过程中可能面临的潜在风险，包括市场风险、技术风险、管理风险等。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风险防范与应对措施设计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https://d.book118.com/468115077063006036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2024-09-15T19:35:23.588</cp:lastPrinted>
  <dcterms:created xsi:type="dcterms:W3CDTF">2024-09-15T11:35:23Z</dcterms:created>
  <dcterms:modified xsi:type="dcterms:W3CDTF">2024-09-15T11:35:25Z</dcterms:modified>
</cp:coreProperties>
</file>