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97B3C-449E-4B95-A948-169115101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95E3D-B655-4B1D-8938-598119CC3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1440F-5AEE-45F4-AFE1-93D7C216E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B4A8F-588B-4FA4-A688-4E6113451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496F9-DAF4-4C3B-93D2-3D326AAE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3EA69-DF28-4CD1-B4CE-BDC9A8B9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F6DF44-F111-490A-A32C-95284A834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C557F-7472-48B5-BD74-B0D802DBE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71B40-05CA-45F7-AAFC-479921C02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9E305-0E00-41D6-B8DD-1EF46BD5C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CECC4-22ED-4667-8C2E-52165FE8E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6114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会组长工作总结报告\n## 1.工会组长工作职责与重要性\n### 1.1工会组长在工会组织中的角色与职责\n### 1.2工会组长对员工权益的保障与维护\n### 1.3工会组长在企业发展中的作用与价值\n## 2.工会组长工作总结报告\n### 2.1工会组长年度工作成果展示\n### 2.2工会组长工作亮点与经验分享\n### 2.3工会组长工作不足与改进措施\n## 3.工会组长工作展望与计划\n### 3.1工会组长对未来工会工作的规划与设想\n### 3.2工会组长对企业发展的关注与建议\n### 3.3工会组长个人成长与职业规划\n## 4.工会组长工作培训与提升\n### 4.1工会组长培训需求与目标分析\n### 4.2工会组长培训计划与实施方案\n### 4.3工会组长培训成果与反馈\n## 5.工会组长工作评价与激励\n### 5.1工会组长工作评价标准与方法\n### 5.2工会组长激励机制与措施\n### 5.3工会组长评价结果与改进方向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工会组长工作总结报告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工会组长工作职责与重要性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组合 18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3" name="组合 18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作为工会组织与员工的桥梁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传达工会组织的决策和通知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收集员工的意见和建议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协助解决员工的问题和困难 -负责组织和管理工会活动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策划和组织员工文体活动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负责员工培训和发展工作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维护员工福利和权益</a:t>
                </a:r>
                <a:endParaRPr/>
              </a:p>
            </p:txBody>
          </p:sp>
        </p:grpSp>
        <p:grpSp>
          <p:nvGrpSpPr>
            <p:cNvPr id="186" name="组合 18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参与企业决策和管理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参与企业民主管理和监督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提供员工方面的意见和建议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维护企业和谐稳定的劳动关系</a:t>
                </a:r>
                <a:endParaRPr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工会组长在工会组织中的角色与职责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2" name="组合 19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关注员工福利待遇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确保员工工资和福利的合理分配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关注员工住房、医疗等方面的福利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推动企业完善员工福利制度</a:t>
                </a:r>
                <a:endParaRPr/>
              </a:p>
            </p:txBody>
          </p:sp>
          <p:sp>
            <p:nvSpPr>
              <p:cNvPr id="19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维护员工劳动权益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监督企业遵守劳动法律法规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协助处理员工劳动纠纷和投诉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提倡和谐的劳动关系</a:t>
                </a:r>
                <a:endParaRPr/>
              </a:p>
            </p:txBody>
          </p:sp>
          <p:sp>
            <p:nvSpPr>
              <p:cNvPr id="20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关注员工职业发展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提供员工培训和发展的机会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鼓励员工参与企业决策和管理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为员工创造良好的工作环境</a:t>
                </a:r>
                <a:endParaRPr/>
              </a:p>
            </p:txBody>
          </p:sp>
          <p:sp>
            <p:nvSpPr>
              <p:cNvPr id="20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工会组长对员工权益的保障与维护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传播企业价值观和理念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组织员工参与企业文化建设活动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提高员工的归属感和凝聚力</a:t>
                </a:r>
                <a:endParaRPr/>
              </a:p>
            </p:txBody>
          </p:sp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促进企业文化建设</a:t>
                </a:r>
                <a:endParaRPr/>
              </a:p>
            </p:txBody>
          </p:sp>
        </p:grpSp>
        <p:grpSp>
          <p:nvGrpSpPr>
            <p:cNvPr id="21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关注员工需求和期望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提供员工满意的福利待遇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建立和谐的劳动关系</a:t>
                </a:r>
                <a:endParaRPr/>
              </a:p>
            </p:txBody>
          </p:sp>
          <p:sp>
            <p:nvSpPr>
              <p:cNvPr id="21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提高员工满意度和忠诚度</a:t>
                </a:r>
                <a:endParaRPr/>
              </a:p>
            </p:txBody>
          </p:sp>
          <p:sp>
            <p:nvSpPr>
              <p:cNvPr id="21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培养员工的核心素质和能力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激发员工的创造力和创新精神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为企业发展提供人力资源保障</a:t>
                </a:r>
                <a:endParaRPr/>
              </a:p>
            </p:txBody>
          </p:sp>
          <p:sp>
            <p:nvSpPr>
              <p:cNvPr id="21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提升企业竞争力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工会组长在企业发展中的作用与价值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工会组长工作总结报告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组合 2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7" name="组合 22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组织员工文体活动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举办各类员工文体活动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参与企业组织的文体活动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提高员工的凝聚力和活力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组合 23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员工培训和发展工作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开展员工技能培训和素质提升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提供员工职业发展规划和指导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提高员工的工作能力和素质</a:t>
                </a:r>
                <a:endParaRPr/>
              </a:p>
            </p:txBody>
          </p:sp>
          <p:pic>
            <p:nvPicPr>
              <p:cNvPr id="23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维护员工权益和福利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监督企业遵守劳动法律法规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关注员工福利待遇和劳动条件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提高员工的满意度和忠诚度</a:t>
                </a:r>
                <a:endParaRPr/>
              </a:p>
            </p:txBody>
          </p:sp>
          <p:pic>
            <p:nvPicPr>
              <p:cNvPr id="2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工会组长年度工作成果展示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创新工会活动形式</a:t>
                </a:r>
                <a:endParaRPr/>
              </a:p>
            </p:txBody>
          </p:sp>
          <p:sp>
            <p:nvSpPr>
              <p:cNvPr id="24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结合企业文化和员工需求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举办特色工会活动和比赛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提高员工的参与度和满意度</a:t>
                </a:r>
                <a:endParaRPr/>
              </a:p>
            </p:txBody>
          </p:sp>
        </p:grpSp>
        <p:grpSp>
          <p:nvGrpSpPr>
            <p:cNvPr id="24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员工培训和发展工作</a:t>
                </a:r>
                <a:endParaRPr/>
              </a:p>
            </p:txBody>
          </p:sp>
          <p:sp>
            <p:nvSpPr>
              <p:cNvPr id="2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个性化定制员工培训计划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与企业培训部门紧密合作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提高员工的培训效果和满意度</a:t>
                </a:r>
                <a:endParaRPr/>
              </a:p>
            </p:txBody>
          </p:sp>
        </p:grpSp>
        <p:grpSp>
          <p:nvGrpSpPr>
            <p:cNvPr id="25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维护员工权益和福利</a:t>
                </a:r>
                <a:endParaRPr/>
              </a:p>
            </p:txBody>
          </p:sp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建立有效的沟通机制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提高员工的信任度和满意度</a:t>
                </a:r>
                <a:endParaRPr/>
              </a:p>
            </p:txBody>
          </p:sp>
        </p:grpSp>
      </p:grpSp>
      <p:pic>
        <p:nvPicPr>
          <p:cNvPr id="25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工会组长工作亮点与经验分享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工会活动的覆盖面和影响力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扩大工会活动的参与度和覆盖面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提高工会活动的吸引力和影响力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增强员工的归属感和凝聚力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员工培训和发展工作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深入了解员工需求和期望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提高培训内容和质量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提高员工的培训效果和满意度</a:t>
                </a:r>
                <a:endParaRPr/>
              </a:p>
            </p:txBody>
          </p:sp>
        </p:grpSp>
        <p:grpSp>
          <p:nvGrpSpPr>
            <p:cNvPr id="26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维护员工权益和福利</a:t>
                </a:r>
                <a:endParaRPr/>
              </a:p>
            </p:txBody>
          </p:sp>
          <p:sp>
            <p:nvSpPr>
              <p:cNvPr id="2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加强与企业的沟通和合作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提高员工权益保护的意识和能力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提高员工的满意度和忠诚度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工会组长工作不足与改进措施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工会组长工作展望与计划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完善工会组织机构和制度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提高工会组织的服务能力和凝聚力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为企业发展提供人力资源保障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加强工会组织的建设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结合企业文化和员工需求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举办特色工会活动和比赛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提高员工的参与度和满意度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创新工会活动形式和内容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提供员工职业发展规划和指导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关注员工福利待遇和劳动条件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提高员工的满意度和忠诚度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关注员工发展和福利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工会组长对未来工会工作的规划与设想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https://d.book118.com/468116114137006036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工会组长工作总结报告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2024-09-16T11:43:07.872</cp:lastPrinted>
  <dcterms:created xsi:type="dcterms:W3CDTF">2024-09-16T03:43:07Z</dcterms:created>
  <dcterms:modified xsi:type="dcterms:W3CDTF">2024-09-16T03:43:09Z</dcterms:modified>
</cp:coreProperties>
</file>