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F44E8B-C042-43FB-B104-EA010D94EA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872F1D-FE55-4FFF-AE45-4C02992D6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C32880-DF79-42D5-BC6C-CB1E6B394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EE1814-5408-464B-8073-8BE6AE9519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C8FFDE-79DD-4557-914B-4439111579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525FCC-E734-48F0-B9ED-D995116039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A699AC-F061-4EA8-8B79-2E68543079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703970-02EB-4342-A583-E930F00666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2EB14D-4FE6-43E4-8548-C9C177EB2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93A45-5279-4E0E-8767-D1F6F8DCF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0EF75D-BD4B-408A-BE37-04A2D30582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1700303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P3U2 Teaching Courseware for Automation Profession</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Introduction to Automation Professional English Course</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Fundamentals of Automation English</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Application Practice of Automation Professional English</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Case Analysis of Automation Professional English</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Learning Methods and Skills for Automation Professional English</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Introduction to Automation Professional English Course</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 To provide learners with a solid foundation in Automation Professional English, enabling them to communicate effectively in English within the field of automation.</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 Basic English proficiency and an interest in automation technology. Prior knowledge of automation concepts is beneficial but not essential.</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Objectives</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Requirements</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objectives and requirements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Content</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Fundamentals of Automation Professional English</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Terminology and nomenclature specific to the automation industry</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content and arrangement</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content and arrangement</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Conversational English for the automation workplace</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Technical writing and documentation in English</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Arrangement</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course is divided into four modules, each focusing on a different aspect of Automation Professional English.</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Learners will gain practical experience through hands-on exercises and case studies.</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content and arrangement</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There are assessments at the end of each module to ensure learners have grasped the material.</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The course culminates in a final project where learners apply their knowledge to a practical scenario.</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content and arrangement</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Fundamentals of Automation English</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自动化专业英语中常用的术语，如传感器、执行器、控制器、PLC等，以及它们的英文表达方式。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自动化术语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术语解释</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术语辨析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对每个术语进行详细解释，包括其定义、作用、分类等，以便学习者更好地理解其含义和应用。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对一些容易混淆的术语进行比较和辨析，以帮助学习者更好地掌握其区别和用法。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Automation Terminology</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提供一些中文的自动化词汇，要求学习者将其翻译成英文，以加深对英文术语的理解和记忆。</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术语翻译练习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播放英文自动化术语的录音，要求学习者听写出来，以提高听力理解和拼写能力。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术语听写练习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给出一些实际应用的场景，要求学习者运用所学的自动化术语进行描述和解释。</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术语应用练习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Automation Terminology Practice</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自动化专业英语中常用的句型、语法和表达方式，如被动语态、虚拟语气、强调句型等。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专业表达方式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对每种表达方式进行详细的讲解和示例，以帮助学习者更好地掌握其用法和技巧。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表达方式讲解</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提供一些实际应用的场景，要求学习者运用所学的专业表达方式进行自动化相关文章的写作练习。</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写作练习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Professional Expression of Automation</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Application Practice of Automation Professional English</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Reading Comprehension:</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Understand the main idea and details of the automation English materials.</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Identify the relationships between different parts of the materials.</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Reading and Understanding Automation English Materials</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flipH="1">
            <a:off x="1066895" y="1803990"/>
            <a:ext cx="10064547" cy="3996218"/>
          </a:xfrm>
          <a:custGeom>
            <a:rect l="l" t="t" r="r" b="b"/>
            <a:pathLst>
              <a:path w="9899943" h="4048220">
                <a:moveTo>
                  <a:pt x="808083" y="4043410"/>
                </a:moveTo>
                <a:lnTo>
                  <a:pt x="0" y="4048220"/>
                </a:lnTo>
                <a:lnTo>
                  <a:pt x="0" y="0"/>
                </a:lnTo>
                <a:lnTo>
                  <a:pt x="9899943" y="0"/>
                </a:lnTo>
                <a:lnTo>
                  <a:pt x="9899943" y="4048220"/>
                </a:lnTo>
                <a:lnTo>
                  <a:pt x="1730103" y="4043410"/>
                </a:lnTo>
              </a:path>
            </a:pathLst>
          </a:custGeom>
          <a:ln w="26194">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3" name="Picture 3"/>
          <p:cNvPicPr>
            <a:picLocks noChangeAspect="1"/>
          </p:cNvPicPr>
          <p:nvPr/>
        </p:nvPicPr>
        <p:blipFill>
          <a:blip r:embed="rId2"/>
          <a:srcRect t="8853" b="8853"/>
          <a:stretch>
            <a:fillRect/>
          </a:stretch>
        </p:blipFill>
        <p:spPr>
          <a:xfrm>
            <a:off x="5618506" y="1359985"/>
            <a:ext cx="5935036" cy="4884226"/>
          </a:xfrm>
          <a:prstGeom prst="rect">
            <a:avLst/>
          </a:prstGeom>
        </p:spPr>
      </p:pic>
      <p:sp>
        <p:nvSpPr>
          <p:cNvPr id="4" name="AutoShape 4"/>
          <p:cNvSpPr/>
          <p:nvPr/>
        </p:nvSpPr>
        <p:spPr>
          <a:xfrm>
            <a:off x="1301770" y="2621318"/>
            <a:ext cx="4081000" cy="247136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Recognize professional terms and expressions related to automation.</a:t>
            </a:r>
            <a:endParaRPr lang="en-US" sz="1100"/>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Reading and Understanding Automation English Materials</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https://d.book118.com/468117003034006025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2024-09-01T19:13:59.324</cp:lastPrinted>
  <dcterms:created xsi:type="dcterms:W3CDTF">2024-09-01T11:13:59Z</dcterms:created>
  <dcterms:modified xsi:type="dcterms:W3CDTF">2024-09-01T11:14:01Z</dcterms:modified>
</cp:coreProperties>
</file>