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453A5D-9A21-4193-943D-D13F58AB0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5A68BD-2709-4AB4-B2BD-F303B8992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95F156-411E-4BC2-AA9C-43010326F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EB3DB0-1E40-44A3-B363-76F8E5079F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145E9F-F871-4436-92A3-E1D219F95C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7CF6CC-3B14-44F9-B338-2B9212E2ED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0CB425-8F94-4E75-9308-0996818198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3ACC0-9B56-4880-B657-7C03CCB9F7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4EC67F-A738-45B2-96E8-88880B907D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A5DC1-8121-4DAD-87CF-4106BDB4E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3F718-FB21-46BC-969A-216983326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17057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高效时间管理的服务业培训</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2024-01-15</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汇报人：PPT可修改</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时间管理概述与重要性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服务业员工时间管理现状分析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制定高效时间管理计划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提升执行力和自律能力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有效沟通技巧在时间管理中应用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时间管理概述与重要性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时间管理定义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时间管理是指通过事先规划和运用一定的技巧、方法与工具，对时间进行合理的分配和使用，以达到个人或组织目标的过程。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时间管理意义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在快节奏的现代社会中，时间成为一种宝贵的资源。有效的时间管理能够帮助个人和组织提高工作效率，减少压力，增加成就感，并促进工作与生活的平衡。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51" r="1765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服务行业通常涉及与客户面对面的互动，需要快速响应和灵活应对各种需求。时间管理在服务业中尤为重要，因为客户体验和服务质量往往取决于员工如何管理和利用时间。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服务行业特点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在服务业中，员工可能面临多任务处理、紧急任务插入、客户需求变化等挑战，这要求他们具备良好的时间管理技巧以应对这些不确定性。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时间管理挑战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服务业中时间管理挑战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06" r="23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个人效率提升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通过有效的时间管理技巧，如制定任务清单、设定优先级、避免拖延等，个人可以提高工作效率，减少加班和压力，并有更多时间进行个人发展和学习。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团队效率提升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在团队环境中，良好的时间管理有助于协调成员之间的工作，确保项目按时完成。通过共享任务清单、定期进度评估和有效的沟通，团队可以协同工作，减少浪费的时间并提高工作效率。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提升个人与团队效率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服务业员工时间管理现状分析</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很多服务业员工在工作中缺乏明确的目标和计划，导致时间浪费和效率低下。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缺乏计划性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拖延症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458" r="9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多任务处理不当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542" r="19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部分员工存在拖延的习惯，不能按时完成工作任务，影响整体工作进度。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有些员工试图同时处理多个任务，但往往分散了注意力，反而降低了工作效率。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常见问题与误区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繁琐的工作流程会消耗员工大量的时间和精力，降低工作效率。</a:t>
            </a:r>
          </a:p>
        </p:txBody>
      </p:sp>
      <p:pic>
        <p:nvPicPr>
          <p:cNvPr id="4" name="Picture 4"/>
          <p:cNvPicPr>
            <a:picLocks noChangeAspect="1"/>
          </p:cNvPicPr>
          <p:nvPr/>
        </p:nvPicPr>
        <p:blipFill>
          <a:blip r:embed="rId2"/>
          <a:srcRect l="13892" r="138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 r="1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3613" b="361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工作流程不合理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嘈杂、拥挤或设备不足的工作环境会对员工的工作效率和心情产生负面影响。</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工作环境不佳</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团队之间或员工与客户之间沟通不畅，会导致工作重复、误解和延误等问题。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缺乏有效沟通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影响工作效率因素剖析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125" b="512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案例分享：成功时间管理经验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制定明确的工作计划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某餐饮连锁店的店长要求员工每天制定工作计划，明确每项任务的优先级和完成时间，从而提高了整体工作效率。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合理分配工作时间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一位优秀的银行客服代表通过合理分配时间，确保在处理客户问题的同时，还能完成其他工作任务，实现了高效工作。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利用科技手段提升效率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一家物流公司的配送员利用智能手机APP规划配送路线、接收订单和确认收货，大大节省了时间和精力。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制定高效时间管理计划</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评估任务重要性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根据目标对各项任务进行重要性评估，确定哪些任务是关键且紧急的，哪些是可以稍后处理的。</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设定优先级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将任务按照重要性和紧急性进行排序，优先处理高优先级任务，确保关键目标得以实现。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确定短期和长期目标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明确个人或团队在服务业中想要实现的具体目标，包括提升客户满意度、提高服务质量等。</a:t>
            </a:r>
          </a:p>
        </p:txBody>
      </p:sp>
      <p:pic>
        <p:nvPicPr>
          <p:cNvPr id="10" name="Picture 10"/>
          <p:cNvPicPr>
            <a:picLocks noChangeAspect="1"/>
          </p:cNvPicPr>
          <p:nvPr/>
        </p:nvPicPr>
        <p:blipFill>
          <a:blip r:embed="rId2"/>
          <a:srcRect l="1978" r="197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明确目标与优先级设定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列出所有需要完成的任务，包括日常任务、周期性任务和项目任务等。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制定任务清单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对每个任务所需的时间进行合理估计，避免过于乐观或悲观的预测。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估计任务时间</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根据任务清单和时间估计，制定详细的进度计划，包括开始时间、结束时间和里程碑等。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安排进度计划</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制定合理任务清单和进度安排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https://d.book118.com/468117057006006036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2024-09-15T03:28:14.542</cp:lastPrinted>
  <dcterms:created xsi:type="dcterms:W3CDTF">2024-09-14T19:28:14Z</dcterms:created>
  <dcterms:modified xsi:type="dcterms:W3CDTF">2024-09-14T19:28:16Z</dcterms:modified>
</cp:coreProperties>
</file>