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EA9436-D039-4E42-A555-791C648343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A51113-07EF-4652-9F9B-871F49FD3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458AC7-96F1-4211-A6F7-9C0A46F763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614A0C-FF30-46BC-85AF-CDCDFF7EFE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FB1031-B013-499C-ADD3-FBE1B4BE8F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37CCF9-23ED-4D3D-BF2E-DE32A480F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A5519C-2DC5-498A-A4B2-96EF2E89EA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80BA3A-5D49-4C98-8F86-FC8BCA3AE1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04CDE1-A30B-4E44-B2E9-B928F8C20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4CF88B-FAEE-4875-8E65-51A05EEA6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6EA82E-34A6-434F-B67E-01D6CF054F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12001204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小区住宅安全培训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安全意识培训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消防安全培训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交通安全培训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居家安全培训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儿童安全培训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安全意识培训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建立安全文化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鼓励居民参与安全文化建设，如组织安全知识竞赛、安全文化周等活动，营造关注安全的氛围。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建立安全意识教育机制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将安全意识教育纳入居民日常教育中，通过定期的安全培训和演练，强化居民的安全意识。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定期开展安全意识宣传活动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通过张贴海报、发放宣传册、组织安全知识讲座等形式，向居民普及安全知识，提高安全意识。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提高居民安全意识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了解安全风险和隐患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识别小区内的安全隐患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组织专业人员对小区进行全面排查，发现并记录存在的安全隐患，如消防设施不完善、电线老化等。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建立安全隐患台账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对排查出的安全隐患进行分类整理，建立详细的安全隐患台账，为后续整改提供依据。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定期评估安全风险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根据安全隐患台账，定期评估小区的安全风险，分析可能发生的安全事故类型和概率，制定相应的防范措施。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向居民普及消防安全知识，如火灾的预防、灭火器的使用方法、火灾逃生自救等。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学习消防安全知识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学习交通安全知识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学习家庭安全知识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4375" r="24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向居民普及交通安全知识，如遵守交通规则、正确使用儿童安全座椅等。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向居民普及家庭安全知识，如正确使用家用电器、防止家庭意外伤害等。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掌握基本的安全防范措施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消防安全培训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确保电器设备如电线、插座、电灯等完好无损，不超负荷使用。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292" r="142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083" r="1608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定期检查电器设备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不私拉乱接电线，不使用多路转接插头，及时更换老化电线。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禁止私拉乱接电线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避免在家中存放易燃易爆物品，保持走道畅通无阻。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易燃物品管理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火灾的预防和应对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定期检查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定期检查灭火器压力是否正常，是否在有效期内，以及是否需要维修或更换。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了解不同类型的灭火器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针对不同类型的火灾，选择合适的灭火器。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使用方法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掌握正确的灭火器使用方法，如拔掉安全别针，握住喷嘴等。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灭火器的使用和保养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292" r="1829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熟悉逃生路线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熟悉住所的逃生路线，包括安全出口、逃生门等位置。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掌握正确的逃生姿势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在火灾逃生时，应保持低姿，用湿布捂住口鼻，以减少吸入有害烟雾。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演练逃生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定期进行家庭逃生演练，提高应对火灾的能力和自我保护意识。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火灾逃生的基本知识和技能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交通安全培训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https://d.book118.com/468120012044006031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2024-09-08T05:12:33.791</cp:lastPrinted>
  <dcterms:created xsi:type="dcterms:W3CDTF">2024-09-07T21:12:33Z</dcterms:created>
  <dcterms:modified xsi:type="dcterms:W3CDTF">2024-09-07T21:12:35Z</dcterms:modified>
</cp:coreProperties>
</file>