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722A0-E525-455E-BDE5-FFBBFE44B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D51C4-8584-4883-9353-ED6645202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F08AC-32DE-4023-BC9A-4B12ADB6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0DBB5-5C5D-4420-86DF-A4B2001B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C6038-6BBD-4FDE-BFF5-26482725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F3068E-BBD1-421D-92CD-6A0CC21B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7F7E7-E7F2-45DE-BAB1-AC52CC169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5CF9A-A5D7-41D3-A87A-0649A5E50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B8CC5-7B79-4B09-B0CC-FD593E793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2F6CA-6427-42C0-882B-6B2D3E06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36AC9-7E7A-4E7C-90ED-8D071889C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002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急性胰腺炎的病理生理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急性胰腺炎的典型病例分析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急性胰腺炎是由于胰酶激活后引起胰腺组织自身消化、水肿、出血甚至坏死的炎症反应，常常伴随其他器官功能改变。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急性胰腺炎可以根据病情严重程度分为轻症急性胰腺炎、重症急性胰腺炎，也可以根据病因分为胆源性、酒精性、高脂血症性等类型。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急性胰腺炎的常见病因包括胆道疾病、酗酒、暴饮暴食、感染、药物等。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急性胰腺炎的发病机制涉及胰酶的激活、胰腺血液循环障碍、细胞因子和炎症介质的释放等多个环节，导致胰腺组织的炎症反应。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急性胰腺炎的典型症状包括腹痛、恶心、呕吐、发热等，严重时可能出现腹膜炎、休克等表现。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急性胰腺炎的诊断主要依据临床表现、实验室检查和影像学检查。实验室检查中，血尿淀粉酶升高是常见的指标。影像学检查如腹部超声、CT等有助于明确病变范围和程度。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急性胰腺炎的病理生理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46" b="394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分泌胰液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调节血糖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维持消化系统平衡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胰腺分泌胰液，其中包含多种消化酶，如胰蛋白酶、脂肪酶和淀粉酶，用于消化食物。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胰腺分泌胰岛素和胰高血糖素，分别用于降低和升高血糖水平，维持血糖稳定。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胰腺分泌的胰液和激素对维持消化系统的正常功能起着重要作用。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急性胰腺炎的病理过程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急性胰腺炎时，胰液分泌过多，导致胰腺自身消化，引起炎症反应。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炎症细胞如巨噬细胞、中性粒细胞等浸润胰腺组织，释放炎症介质，加重炎症反应。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胰腺组织在炎症反应过程中发生坏死和出血，导致组织损伤和器官功能障碍。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胰液分泌过多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炎症细胞浸润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组织损伤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肝脏功能受损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肾功能受损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呼吸功能受损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急性胰腺炎对其他器官的影响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炎症反应和体液丢失可能导致急性胰腺炎患者肾功能受损，表现为尿量减少和肾功能指标异常。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急性胰腺炎可能导致呼吸功能受损，出现呼吸困难、低氧血症等症状。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急性胰腺炎时，肝脏功能可能受损，表现为肝功能酶谱升高和黄疸。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https://d.book118.com/468120022022006030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2024-09-06T08:45:14.089</cp:lastPrinted>
  <dcterms:created xsi:type="dcterms:W3CDTF">2024-09-06T00:45:14Z</dcterms:created>
  <dcterms:modified xsi:type="dcterms:W3CDTF">2024-09-06T00:45:15Z</dcterms:modified>
</cp:coreProperties>
</file>