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06D3E9-66F0-478A-9B1F-1747AD34E8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6269EA-CBF1-4AFA-9B9C-C8DB148A92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B5E975-63E9-477D-9CB7-F9C3739002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6AF857-5E36-4AB6-8526-D3105C66C6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D10ECC-34C7-4906-AA1A-A8A737036E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67F16E-4815-48FF-A4B5-2E81F10550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7D4F81-2127-4271-A4BD-9966EA1D1E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757641-870E-4903-8109-9D00EAF23A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C9F9A6-8865-4AF3-8D41-2BB1C9DDB4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7886F1-6483-447C-B7B5-408F7A87B5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9E0232-7C50-4D7F-B457-1658F0B2F3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12012706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矿产资源循环经济与环保</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矿产资源循环经济概述
 矿产资源开发与环境影响
 循环经济的原则与实践
 矿产资源利用的优化策略
 环保政策与法规的介绍
 环保技术在矿产资源开发中的应用
 循环经济模式下的环保案例
 未来展望与持续改进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矿产资源循环经济概述</a:t>
            </a:r>
          </a:p>
        </p:txBody>
      </p:sp>
      <p:sp>
        <p:nvSpPr>
          <p:cNvPr id="3" name="Subtitle 2"/>
          <p:cNvSpPr>
            <a:spLocks noGrp="1"/>
          </p:cNvSpPr>
          <p:nvPr>
            <p:ph type="subTitle" idx="1"/>
          </p:nvPr>
        </p:nvSpPr>
        <p:spPr/>
        <p:txBody>
          <a:bodyPr/>
          <a:lstStyle/>
          <a:p>
            <a:r>
              <a:t>矿产资源循环经济与环保</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矿产资源循环经济概述</a:t>
            </a:r>
          </a:p>
        </p:txBody>
      </p:sp>
      <p:sp>
        <p:nvSpPr>
          <p:cNvPr id="3" name="Text Placeholder 2"/>
          <p:cNvSpPr>
            <a:spLocks noGrp="1"/>
          </p:cNvSpPr>
          <p:nvPr>
            <p:ph type="body" idx="1"/>
          </p:nvPr>
        </p:nvSpPr>
        <p:spPr/>
        <p:txBody>
          <a:bodyPr/>
          <a:lstStyle/>
          <a:p>
            <a:r>
              <a:t>矿产资源循环经济概述</a:t>
            </a:r>
          </a:p>
        </p:txBody>
      </p:sp>
      <p:sp>
        <p:nvSpPr>
          <p:cNvPr id="4" name="Content Placeholder 3"/>
          <p:cNvSpPr>
            <a:spLocks noGrp="1"/>
          </p:cNvSpPr>
          <p:nvPr>
            <p:ph sz="half" idx="2"/>
          </p:nvPr>
        </p:nvSpPr>
        <p:spPr/>
        <p:txBody>
          <a:bodyPr/>
          <a:lstStyle/>
          <a:p>
            <a:r>
              <a:t>1.矿产资源循环经济的定义和背景</a:t>
            </a:r>
          </a:p>
          <a:p>
            <a:r>
              <a:t>2.矿产资源循环经济的重要性和必要性</a:t>
            </a:r>
          </a:p>
          <a:p>
            <a:r>
              <a:t>3.矿产资源循环经济的实施原则和方法</a:t>
            </a:r>
          </a:p>
          <a:p/>
        </p:txBody>
      </p:sp>
      <p:sp>
        <p:nvSpPr>
          <p:cNvPr id="5" name="Text Placeholder 4"/>
          <p:cNvSpPr>
            <a:spLocks noGrp="1"/>
          </p:cNvSpPr>
          <p:nvPr>
            <p:ph type="body" idx="3"/>
          </p:nvPr>
        </p:nvSpPr>
        <p:spPr/>
        <p:txBody>
          <a:bodyPr/>
          <a:lstStyle/>
          <a:p>
            <a:r>
              <a:t>矿产资源循环经济的定义和背景</a:t>
            </a:r>
          </a:p>
        </p:txBody>
      </p:sp>
      <p:sp>
        <p:nvSpPr>
          <p:cNvPr id="6" name="Content Placeholder 5"/>
          <p:cNvSpPr>
            <a:spLocks noGrp="1"/>
          </p:cNvSpPr>
          <p:nvPr>
            <p:ph sz="half" idx="4"/>
          </p:nvPr>
        </p:nvSpPr>
        <p:spPr/>
        <p:txBody>
          <a:bodyPr/>
          <a:lstStyle/>
          <a:p>
            <a:r>
              <a:t>1.矿产资源循环经济是一种基于循环经济理念的矿产资源开发利用模式。</a:t>
            </a:r>
          </a:p>
          <a:p>
            <a:r>
              <a:t>2.它以资源节约、环境保护和经济效益为目标，实现矿产资源的减量化、再利用和资源化。</a:t>
            </a:r>
          </a:p>
          <a:p>
            <a:r>
              <a:t>3.矿产资源循环经济的提出背景是随着全球资源的日益紧缺和环境问题的不断加剧，传统矿产资源开发方式已难以满足可持续发展需求。</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矿产资源循环经济概述</a:t>
            </a:r>
          </a:p>
        </p:txBody>
      </p:sp>
      <p:sp>
        <p:nvSpPr>
          <p:cNvPr id="3" name="Text Placeholder 2"/>
          <p:cNvSpPr>
            <a:spLocks noGrp="1"/>
          </p:cNvSpPr>
          <p:nvPr>
            <p:ph type="body" idx="1"/>
          </p:nvPr>
        </p:nvSpPr>
        <p:spPr/>
        <p:txBody>
          <a:bodyPr/>
          <a:lstStyle/>
          <a:p>
            <a:r>
              <a:t>矿产资源循环经济的重要性和必要性</a:t>
            </a:r>
          </a:p>
        </p:txBody>
      </p:sp>
      <p:sp>
        <p:nvSpPr>
          <p:cNvPr id="4" name="Content Placeholder 3"/>
          <p:cNvSpPr>
            <a:spLocks noGrp="1"/>
          </p:cNvSpPr>
          <p:nvPr>
            <p:ph sz="half" idx="2"/>
          </p:nvPr>
        </p:nvSpPr>
        <p:spPr/>
        <p:txBody>
          <a:bodyPr/>
          <a:lstStyle/>
          <a:p>
            <a:r>
              <a:t>1.矿产资源循环经济有助于提高资源利用效率，减少资源浪费。</a:t>
            </a:r>
          </a:p>
          <a:p>
            <a:r>
              <a:t>2.它有利于保护环境，降低矿山开发对环境的影响。</a:t>
            </a:r>
          </a:p>
          <a:p>
            <a:r>
              <a:t>3.发展矿产资源循环经济是提高矿山企业经济效益和社会效益的重要途径。</a:t>
            </a:r>
          </a:p>
          <a:p/>
        </p:txBody>
      </p:sp>
      <p:sp>
        <p:nvSpPr>
          <p:cNvPr id="5" name="Text Placeholder 4"/>
          <p:cNvSpPr>
            <a:spLocks noGrp="1"/>
          </p:cNvSpPr>
          <p:nvPr>
            <p:ph type="body" idx="3"/>
          </p:nvPr>
        </p:nvSpPr>
        <p:spPr/>
        <p:txBody>
          <a:bodyPr/>
          <a:lstStyle/>
          <a:p>
            <a:r>
              <a:t>矿产资源循环经济的实施原则和方法</a:t>
            </a:r>
          </a:p>
        </p:txBody>
      </p:sp>
      <p:sp>
        <p:nvSpPr>
          <p:cNvPr id="6" name="Content Placeholder 5"/>
          <p:cNvSpPr>
            <a:spLocks noGrp="1"/>
          </p:cNvSpPr>
          <p:nvPr>
            <p:ph sz="half" idx="4"/>
          </p:nvPr>
        </p:nvSpPr>
        <p:spPr/>
        <p:txBody>
          <a:bodyPr/>
          <a:lstStyle/>
          <a:p>
            <a:r>
              <a:t>1.实施原则：减量化、再利用、资源化。</a:t>
            </a:r>
          </a:p>
          <a:p>
            <a:r>
              <a:t>2.实施方法：加强矿山规划设计，推广先进技术和设备，建立循环经济管理体系，加强政策支持和监管力度等。</a:t>
            </a:r>
          </a:p>
          <a:p>
            <a:r>
              <a:t>以上内容仅供参考，具体内容可以根据实际情况进行调整和修改。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矿产资源开发与环境影响</a:t>
            </a:r>
          </a:p>
        </p:txBody>
      </p:sp>
      <p:sp>
        <p:nvSpPr>
          <p:cNvPr id="3" name="Subtitle 2"/>
          <p:cNvSpPr>
            <a:spLocks noGrp="1"/>
          </p:cNvSpPr>
          <p:nvPr>
            <p:ph type="subTitle" idx="1"/>
          </p:nvPr>
        </p:nvSpPr>
        <p:spPr/>
        <p:txBody>
          <a:bodyPr/>
          <a:lstStyle/>
          <a:p>
            <a:r>
              <a:t>矿产资源循环经济与环保</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矿产资源开发与环境影响</a:t>
            </a:r>
          </a:p>
        </p:txBody>
      </p:sp>
      <p:sp>
        <p:nvSpPr>
          <p:cNvPr id="3" name="Text Placeholder 2"/>
          <p:cNvSpPr>
            <a:spLocks noGrp="1"/>
          </p:cNvSpPr>
          <p:nvPr>
            <p:ph type="body" idx="1"/>
          </p:nvPr>
        </p:nvSpPr>
        <p:spPr/>
        <p:txBody>
          <a:bodyPr/>
          <a:lstStyle/>
          <a:p>
            <a:r>
              <a:t>矿产资源开发的环境影响概述</a:t>
            </a:r>
          </a:p>
        </p:txBody>
      </p:sp>
      <p:sp>
        <p:nvSpPr>
          <p:cNvPr id="4" name="Content Placeholder 3"/>
          <p:cNvSpPr>
            <a:spLocks noGrp="1"/>
          </p:cNvSpPr>
          <p:nvPr>
            <p:ph sz="half" idx="2"/>
          </p:nvPr>
        </p:nvSpPr>
        <p:spPr/>
        <p:txBody>
          <a:bodyPr/>
          <a:lstStyle/>
          <a:p>
            <a:r>
              <a:t>1.矿产资源开发对环境造成多方面的影响，包括土地、水、空气等。</a:t>
            </a:r>
          </a:p>
          <a:p>
            <a:r>
              <a:t>2.不合理的开发方式会导致资源的浪费和环境的破坏。</a:t>
            </a:r>
          </a:p>
          <a:p>
            <a:r>
              <a:t>3.需要采用循环经济理念，实现资源的高效利用和环境的最小化污染。</a:t>
            </a:r>
          </a:p>
          <a:p/>
        </p:txBody>
      </p:sp>
      <p:sp>
        <p:nvSpPr>
          <p:cNvPr id="5" name="Text Placeholder 4"/>
          <p:cNvSpPr>
            <a:spLocks noGrp="1"/>
          </p:cNvSpPr>
          <p:nvPr>
            <p:ph type="body" idx="3"/>
          </p:nvPr>
        </p:nvSpPr>
        <p:spPr/>
        <p:txBody>
          <a:bodyPr/>
          <a:lstStyle/>
          <a:p>
            <a:r>
              <a:t>土地资源的影响</a:t>
            </a:r>
          </a:p>
        </p:txBody>
      </p:sp>
      <p:sp>
        <p:nvSpPr>
          <p:cNvPr id="6" name="Content Placeholder 5"/>
          <p:cNvSpPr>
            <a:spLocks noGrp="1"/>
          </p:cNvSpPr>
          <p:nvPr>
            <p:ph sz="half" idx="4"/>
          </p:nvPr>
        </p:nvSpPr>
        <p:spPr/>
        <p:txBody>
          <a:bodyPr/>
          <a:lstStyle/>
          <a:p>
            <a:r>
              <a:t>1.矿产资源的开采会导致土地资源的破坏和占用。</a:t>
            </a:r>
          </a:p>
          <a:p>
            <a:r>
              <a:t>2.露天开采会破坏地表植被和土壤结构，导致水土流失和土地荒漠化。</a:t>
            </a:r>
          </a:p>
          <a:p>
            <a:r>
              <a:t>3.地下开采会导致地层沉陷，影响土地利用和生态环境。</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矿产资源开发与环境影响</a:t>
            </a:r>
          </a:p>
        </p:txBody>
      </p:sp>
      <p:sp>
        <p:nvSpPr>
          <p:cNvPr id="3" name="Text Placeholder 2"/>
          <p:cNvSpPr>
            <a:spLocks noGrp="1"/>
          </p:cNvSpPr>
          <p:nvPr>
            <p:ph type="body" idx="1"/>
          </p:nvPr>
        </p:nvSpPr>
        <p:spPr/>
        <p:txBody>
          <a:bodyPr/>
          <a:lstStyle/>
          <a:p>
            <a:r>
              <a:t>水资源的影响</a:t>
            </a:r>
          </a:p>
        </p:txBody>
      </p:sp>
      <p:sp>
        <p:nvSpPr>
          <p:cNvPr id="4" name="Content Placeholder 3"/>
          <p:cNvSpPr>
            <a:spLocks noGrp="1"/>
          </p:cNvSpPr>
          <p:nvPr>
            <p:ph sz="half" idx="2"/>
          </p:nvPr>
        </p:nvSpPr>
        <p:spPr/>
        <p:txBody>
          <a:bodyPr/>
          <a:lstStyle/>
          <a:p>
            <a:r>
              <a:t>1.矿产资源开发过程中会产生大量的废水和污水，对水资源造成污染。</a:t>
            </a:r>
          </a:p>
          <a:p>
            <a:r>
              <a:t>2.废水中含有的重金属离子、酸性物质等会对水体和生态系统造成危害。</a:t>
            </a:r>
          </a:p>
          <a:p>
            <a:r>
              <a:t>3.需要加强废水处理和回用，减少对水资源的污染。</a:t>
            </a:r>
          </a:p>
          <a:p/>
        </p:txBody>
      </p:sp>
      <p:sp>
        <p:nvSpPr>
          <p:cNvPr id="5" name="Text Placeholder 4"/>
          <p:cNvSpPr>
            <a:spLocks noGrp="1"/>
          </p:cNvSpPr>
          <p:nvPr>
            <p:ph type="body" idx="3"/>
          </p:nvPr>
        </p:nvSpPr>
        <p:spPr/>
        <p:txBody>
          <a:bodyPr/>
          <a:lstStyle/>
          <a:p>
            <a:r>
              <a:t>空气资源的影响</a:t>
            </a:r>
          </a:p>
        </p:txBody>
      </p:sp>
      <p:sp>
        <p:nvSpPr>
          <p:cNvPr id="6" name="Content Placeholder 5"/>
          <p:cNvSpPr>
            <a:spLocks noGrp="1"/>
          </p:cNvSpPr>
          <p:nvPr>
            <p:ph sz="half" idx="4"/>
          </p:nvPr>
        </p:nvSpPr>
        <p:spPr/>
        <p:txBody>
          <a:bodyPr/>
          <a:lstStyle/>
          <a:p>
            <a:r>
              <a:t>1.矿产资源开发过程中会产生大量的粉尘、废气等污染物，对空气质量造成影响。</a:t>
            </a:r>
          </a:p>
          <a:p>
            <a:r>
              <a:t>2.废气中含有的有害物质会对人体健康和生态系统造成危害。</a:t>
            </a:r>
          </a:p>
          <a:p>
            <a:r>
              <a:t>3.需要采用先进的生产工艺和治理技术，减少空气污染物的排放。</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矿产资源开发与环境影响</a:t>
            </a:r>
          </a:p>
        </p:txBody>
      </p:sp>
      <p:sp>
        <p:nvSpPr>
          <p:cNvPr id="3" name="Text Placeholder 2"/>
          <p:cNvSpPr>
            <a:spLocks noGrp="1"/>
          </p:cNvSpPr>
          <p:nvPr>
            <p:ph type="body" idx="1"/>
          </p:nvPr>
        </p:nvSpPr>
        <p:spPr/>
        <p:txBody>
          <a:bodyPr/>
          <a:lstStyle/>
          <a:p>
            <a:r>
              <a:t>生态环境的影响</a:t>
            </a:r>
          </a:p>
        </p:txBody>
      </p:sp>
      <p:sp>
        <p:nvSpPr>
          <p:cNvPr id="4" name="Content Placeholder 3"/>
          <p:cNvSpPr>
            <a:spLocks noGrp="1"/>
          </p:cNvSpPr>
          <p:nvPr>
            <p:ph sz="half" idx="2"/>
          </p:nvPr>
        </p:nvSpPr>
        <p:spPr/>
        <p:txBody>
          <a:bodyPr/>
          <a:lstStyle/>
          <a:p>
            <a:r>
              <a:t>1.矿产资源开发会破坏生态环境，影响生物多样性和生态平衡。</a:t>
            </a:r>
          </a:p>
          <a:p>
            <a:r>
              <a:t>2.需要加强生态保护和恢复工作，实现矿产资源开发与生态环境保护的协调发展。</a:t>
            </a:r>
          </a:p>
          <a:p>
            <a:r>
              <a:t>3.需要建立健全的生态环境保护管理制度和监管机制，确保矿产资源开发的可持续性。</a:t>
            </a:r>
          </a:p>
          <a:p>
            <a:r>
              <a:t>以上是一个简要的介绍"矿产资源开发与环境影响"的章节内容，供您参考。</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循环经济的原则与实践</a:t>
            </a:r>
          </a:p>
        </p:txBody>
      </p:sp>
      <p:sp>
        <p:nvSpPr>
          <p:cNvPr id="3" name="Subtitle 2"/>
          <p:cNvSpPr>
            <a:spLocks noGrp="1"/>
          </p:cNvSpPr>
          <p:nvPr>
            <p:ph type="subTitle" idx="1"/>
          </p:nvPr>
        </p:nvSpPr>
        <p:spPr/>
        <p:txBody>
          <a:bodyPr/>
          <a:lstStyle/>
          <a:p>
            <a:r>
              <a:t>矿产资源循环经济与环保</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循环经济的原则与实践</a:t>
            </a:r>
          </a:p>
        </p:txBody>
      </p:sp>
      <p:sp>
        <p:nvSpPr>
          <p:cNvPr id="3" name="Content Placeholder 2"/>
          <p:cNvSpPr>
            <a:spLocks noGrp="1"/>
          </p:cNvSpPr>
          <p:nvPr>
            <p:ph sz="half" idx="2"/>
          </p:nvPr>
        </p:nvSpPr>
        <p:spPr/>
        <p:txBody>
          <a:bodyPr/>
          <a:lstStyle/>
          <a:p>
            <a:r>
              <a:t>1.减量化原则：在生产和消费过程中尽量减少资源的消耗和废弃物的产生，从源头上减少环境污染。</a:t>
            </a:r>
          </a:p>
          <a:p>
            <a:r>
              <a:t>2.再利用原则：通过延长产品使用寿命、修复再利用等方式，使废弃物得到最大化利用，减少资源浪费。</a:t>
            </a:r>
          </a:p>
          <a:p>
            <a:r>
              <a:t>3.资源化原则：将废弃物转化为有价值的资源，实现废弃物的资源化利用，提高资源利用效率。</a:t>
            </a:r>
          </a:p>
          <a:p/>
        </p:txBody>
      </p:sp>
      <p:sp>
        <p:nvSpPr>
          <p:cNvPr id="4" name="Text Placeholder 3"/>
          <p:cNvSpPr>
            <a:spLocks noGrp="1"/>
          </p:cNvSpPr>
          <p:nvPr>
            <p:ph type="body" idx="3"/>
          </p:nvPr>
        </p:nvSpPr>
        <p:spPr/>
        <p:txBody>
          <a:bodyPr/>
          <a:lstStyle/>
          <a:p>
            <a:r>
              <a:t>循环经济的实践探索</a:t>
            </a:r>
          </a:p>
        </p:txBody>
      </p:sp>
      <p:sp>
        <p:nvSpPr>
          <p:cNvPr id="5" name="Content Placeholder 4"/>
          <p:cNvSpPr>
            <a:spLocks noGrp="1"/>
          </p:cNvSpPr>
          <p:nvPr>
            <p:ph sz="half" idx="4"/>
          </p:nvPr>
        </p:nvSpPr>
        <p:spPr/>
        <p:txBody>
          <a:bodyPr/>
          <a:lstStyle/>
          <a:p>
            <a:r>
              <a:t>1.推行清洁生产：采用环保技术和工艺，优化生产流程，减少生产过程中的废弃物排放，提高生产效率。</a:t>
            </a:r>
          </a:p>
          <a:p>
            <a:r>
              <a:t>2.开展资源回收：建立废弃物回收体系，对废弃物进行分类回收和处理，实现资源的有效再利用。</a:t>
            </a:r>
          </a:p>
          <a:p>
            <a:r>
              <a:t>3.发展循环经济产业园区：通过产业集聚和产业链延伸，形成资源循环利用的产业生态系统，提高整体经济效益和环境效益。</a:t>
            </a:r>
          </a:p>
          <a:p>
            <a:r>
              <a:t>以上内容仅供参考，具体内容可以根据实际情况进行调整和修改。希望能够帮助您完成简报PPT的制作。</a:t>
            </a:r>
          </a:p>
        </p:txBody>
      </p:sp>
      <p:sp>
        <p:nvSpPr>
          <p:cNvPr id="6" name="Text Placeholder 5"/>
          <p:cNvSpPr>
            <a:spLocks noGrp="1"/>
          </p:cNvSpPr>
          <p:nvPr>
            <p:ph type="body" idx="1"/>
          </p:nvPr>
        </p:nvSpPr>
        <p:spPr/>
        <p:txBody>
          <a:bodyPr/>
          <a:lstStyle/>
          <a:p>
            <a:r>
              <a:t>循环经济的基本原则</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矿产资源利用的优化策略</a:t>
            </a:r>
          </a:p>
        </p:txBody>
      </p:sp>
      <p:sp>
        <p:nvSpPr>
          <p:cNvPr id="3" name="Subtitle 2"/>
          <p:cNvSpPr>
            <a:spLocks noGrp="1"/>
          </p:cNvSpPr>
          <p:nvPr>
            <p:ph type="subTitle" idx="1"/>
          </p:nvPr>
        </p:nvSpPr>
        <p:spPr/>
        <p:txBody>
          <a:bodyPr/>
          <a:lstStyle/>
          <a:p>
            <a:r>
              <a:t>矿产资源循环经济与环保</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矿产资源利用的优化策略</a:t>
            </a:r>
          </a:p>
        </p:txBody>
      </p:sp>
      <p:sp>
        <p:nvSpPr>
          <p:cNvPr id="3" name="Text Placeholder 2"/>
          <p:cNvSpPr>
            <a:spLocks noGrp="1"/>
          </p:cNvSpPr>
          <p:nvPr>
            <p:ph type="body" idx="1"/>
          </p:nvPr>
        </p:nvSpPr>
        <p:spPr/>
        <p:txBody>
          <a:bodyPr/>
          <a:lstStyle/>
          <a:p>
            <a:r>
              <a:t>矿产资源利用现状与挑战</a:t>
            </a:r>
          </a:p>
        </p:txBody>
      </p:sp>
      <p:sp>
        <p:nvSpPr>
          <p:cNvPr id="4" name="Content Placeholder 3"/>
          <p:cNvSpPr>
            <a:spLocks noGrp="1"/>
          </p:cNvSpPr>
          <p:nvPr>
            <p:ph sz="half" idx="2"/>
          </p:nvPr>
        </p:nvSpPr>
        <p:spPr/>
        <p:txBody>
          <a:bodyPr/>
          <a:lstStyle/>
          <a:p>
            <a:r>
              <a:t>1.矿产资源有限，需求持续增长。</a:t>
            </a:r>
          </a:p>
          <a:p>
            <a:r>
              <a:t>2.传统开采方式对环境影响大。</a:t>
            </a:r>
          </a:p>
          <a:p>
            <a:r>
              <a:t>3.矿产资源利用效率有待提高。</a:t>
            </a:r>
          </a:p>
          <a:p/>
        </p:txBody>
      </p:sp>
      <p:sp>
        <p:nvSpPr>
          <p:cNvPr id="5" name="Text Placeholder 4"/>
          <p:cNvSpPr>
            <a:spLocks noGrp="1"/>
          </p:cNvSpPr>
          <p:nvPr>
            <p:ph type="body" idx="3"/>
          </p:nvPr>
        </p:nvSpPr>
        <p:spPr/>
        <p:txBody>
          <a:bodyPr/>
          <a:lstStyle/>
          <a:p>
            <a:r>
              <a:t>矿产资源利用优化策略</a:t>
            </a:r>
          </a:p>
        </p:txBody>
      </p:sp>
      <p:sp>
        <p:nvSpPr>
          <p:cNvPr id="6" name="Content Placeholder 5"/>
          <p:cNvSpPr>
            <a:spLocks noGrp="1"/>
          </p:cNvSpPr>
          <p:nvPr>
            <p:ph sz="half" idx="4"/>
          </p:nvPr>
        </p:nvSpPr>
        <p:spPr/>
        <p:txBody>
          <a:bodyPr/>
          <a:lstStyle/>
          <a:p>
            <a:r>
              <a:t>1.推广绿色采矿技术：采用环保的采矿方法，减少对环境的影响。</a:t>
            </a:r>
          </a:p>
          <a:p>
            <a:r>
              <a:t>2.加强矿产资源综合利用：提高矿产资源的利用率，减少浪费。</a:t>
            </a:r>
          </a:p>
          <a:p>
            <a:r>
              <a:t>3.推动循环经济模式：实现矿产资源的再生利用，形成资源闭环。</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矿产资源利用的优化策略</a:t>
            </a:r>
          </a:p>
        </p:txBody>
      </p:sp>
      <p:sp>
        <p:nvSpPr>
          <p:cNvPr id="3" name="Text Placeholder 2"/>
          <p:cNvSpPr>
            <a:spLocks noGrp="1"/>
          </p:cNvSpPr>
          <p:nvPr>
            <p:ph type="body" idx="1"/>
          </p:nvPr>
        </p:nvSpPr>
        <p:spPr/>
        <p:txBody>
          <a:bodyPr/>
          <a:lstStyle/>
          <a:p>
            <a:r>
              <a:t>绿色采矿技术应用</a:t>
            </a:r>
          </a:p>
        </p:txBody>
      </p:sp>
      <p:sp>
        <p:nvSpPr>
          <p:cNvPr id="4" name="Content Placeholder 3"/>
          <p:cNvSpPr>
            <a:spLocks noGrp="1"/>
          </p:cNvSpPr>
          <p:nvPr>
            <p:ph sz="half" idx="2"/>
          </p:nvPr>
        </p:nvSpPr>
        <p:spPr/>
        <p:txBody>
          <a:bodyPr/>
          <a:lstStyle/>
          <a:p>
            <a:r>
              <a:t>1.采用先进的采矿设备和技术，提高采矿效率。</a:t>
            </a:r>
          </a:p>
          <a:p>
            <a:r>
              <a:t>2.实施地下充填采矿法，减少地表沉陷。</a:t>
            </a:r>
          </a:p>
          <a:p>
            <a:r>
              <a:t>3.应用矿山复垦技术，恢复矿山生态环境。</a:t>
            </a:r>
          </a:p>
          <a:p/>
        </p:txBody>
      </p:sp>
      <p:sp>
        <p:nvSpPr>
          <p:cNvPr id="5" name="Text Placeholder 4"/>
          <p:cNvSpPr>
            <a:spLocks noGrp="1"/>
          </p:cNvSpPr>
          <p:nvPr>
            <p:ph type="body" idx="3"/>
          </p:nvPr>
        </p:nvSpPr>
        <p:spPr/>
        <p:txBody>
          <a:bodyPr/>
          <a:lstStyle/>
          <a:p>
            <a:r>
              <a:t>矿产资源综合利用实践</a:t>
            </a:r>
          </a:p>
        </p:txBody>
      </p:sp>
      <p:sp>
        <p:nvSpPr>
          <p:cNvPr id="6" name="Content Placeholder 5"/>
          <p:cNvSpPr>
            <a:spLocks noGrp="1"/>
          </p:cNvSpPr>
          <p:nvPr>
            <p:ph sz="half" idx="4"/>
          </p:nvPr>
        </p:nvSpPr>
        <p:spPr/>
        <p:txBody>
          <a:bodyPr/>
          <a:lstStyle/>
          <a:p>
            <a:r>
              <a:t>1.加强矿产资源调查评价，为综合利用提供基础数据。</a:t>
            </a:r>
          </a:p>
          <a:p>
            <a:r>
              <a:t>2.推广共伴生矿产资源综合开发技术，提高资源利用效益。</a:t>
            </a:r>
          </a:p>
          <a:p>
            <a:r>
              <a:t>3.发展矿业循环经济，实现企业间资源共享和废物利用。</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https://d.book118.com/468120127064006026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15</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矿产资源循环经济概述</vt:lpstr>
      <vt:lpstr> 矿产资源循环经济概述</vt:lpstr>
      <vt:lpstr> 矿产资源循环经济概述</vt:lpstr>
      <vt:lpstr> 矿产资源开发与环境影响</vt:lpstr>
      <vt:lpstr> 矿产资源开发与环境影响</vt:lpstr>
      <vt:lpstr> 矿产资源开发与环境影响</vt:lpstr>
      <vt:lpstr> 矿产资源开发与环境影响</vt:lpstr>
      <vt:lpstr> 循环经济的原则与实践</vt:lpstr>
      <vt:lpstr> 循环经济的原则与实践</vt:lpstr>
      <vt:lpstr> 矿产资源利用的优化策略</vt:lpstr>
      <vt:lpstr> 矿产资源利用的优化策略</vt:lpstr>
      <vt:lpstr> 矿产资源利用的优化策略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2024-09-03T20:04:19.099</cp:lastPrinted>
  <dcterms:created xsi:type="dcterms:W3CDTF">2024-09-03T12:04:19Z</dcterms:created>
  <dcterms:modified xsi:type="dcterms:W3CDTF">2024-09-03T12:04:21Z</dcterms:modified>
</cp:coreProperties>
</file>