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4C645-469E-4FDC-AFA3-DC8C44C8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256FA-4619-410F-B9DD-549D584A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8195A-9A9B-489C-9011-967624BA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CB295-1B8A-4030-9024-E7FCB3EA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132E6-672A-4AF0-BB97-1D935B51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96180-7336-4142-AB9D-AE1B8B26C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795C3-0E8C-437B-8B01-1B1DB8C60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E413A-F11F-41EF-AB55-CABE890F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B8294-7BF2-4779-B9DE-04FFFF58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F2513-CAE0-4B1A-849F-7824C726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4AA9-0112-4C42-9340-009CB4B7E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1005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预防扫黑除恶班会课件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扫黑除恶宣传教育活动策划与实施方案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扫黑除恶背景与意义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黑社会性质组织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指以暴力、威胁或其他手段，有组织地进行违法犯罪活动，称霸一方，为非作恶，欺压、残害百姓，严重破坏经济、社会生活秩序的组织。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恶势力集团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经常纠集在一起，以暴力、威胁或者其他手段，在一定区域或者行业内多次实施违法犯罪活动，为非作恶，欺压百姓，扰乱经济、社会生活秩序，造成较为恶劣的社会影响，但尚未形成黑社会性质组织的团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黑恶势力“保护伞”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是指国家公职人员利用手中权力，参与或者干预涉黑涉恶违法犯罪活动，为其“保护伞”，是对党纪国法的践踏，严重损害了党和政府的形象。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扫黑除恶的定义与背景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保障人民安居乐业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黑恶势力侵害人民群众的切身利益，扫黑除恶专项斗争的开展，有利于保障人民安居乐业，提高人民群众的安全感和幸福感。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扫黑除恶专项斗争是维护社会稳定的重要举措，通过打击黑恶势力及其“保护伞”，有效遏制了其嚣张气焰，维护了社会稳定和公共安全。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推进反腐败斗争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扫黑除恶专项斗争是推进反腐败斗争的重要内容之一，通过打击黑恶势力及其“保护伞”，有利于推进反腐败斗争的深入开展。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扫黑除恶的意义与目的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对黑社会性质组织、恶势力集团及其“保护伞”的定罪和量刑作出了明确规定。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对涉案人员的诉讼程序和证据规则作出了明确规定。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《中华人民共和国刑事诉讼法》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对公职人员涉黑涉恶腐败行为作出了明确规定。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《中华人民共和国反腐败法》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扫黑除恶案例分析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某市黑社会性质组织案件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某县恶势力团伙案件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某市“保护伞”案件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黑恶势力通过暴力、威胁等手段，侵害群众的生命财产安全，破坏社会稳定。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侵害群众利益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破坏经济秩序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腐蚀政权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黑恶势力干扰、破坏正常的经济秩序，侵害企业、商家的合法权益，影响经济发展。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黑恶势力通过贿赂、威胁等手段，腐蚀国家政权，破坏法治建设。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案例分析：黑恶势力的危害与影响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通过宣传教育，提高群众对黑恶势力的认识和防范意识。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鼓励群众积极举报黑恶势力行为，加强对黑恶势力的监督和打击力度。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完善法律法规，加大对黑恶势力的打击力度，提高司法公正性和效率性。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加强法治建设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案例反思：如何防范黑恶势力侵害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https://d.book118.com/468121005053006030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2024-09-06T18:53:52.319</cp:lastPrinted>
  <dcterms:created xsi:type="dcterms:W3CDTF">2024-09-06T10:53:52Z</dcterms:created>
  <dcterms:modified xsi:type="dcterms:W3CDTF">2024-09-06T10:53:54Z</dcterms:modified>
</cp:coreProperties>
</file>