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826AA-8B1A-455F-9BC3-3FB336831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247A3-5E8E-4FC0-A7D6-30998311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A3FF8-EF72-452E-9380-90D03CEF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6583A-6D91-47E9-A343-6A08EA3C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33669-5690-4AD8-9B21-F9FF629F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0B51B-E563-4655-AA76-9A56FF59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ACE0E-53D5-4ACF-8A58-BE92B46C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D528E-5FBC-4738-8D4D-8AE354AE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BA8D4-B447-471C-B2CD-0366EDF0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C6D3A-E51F-4268-9B6E-F0695F6F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E04B5-810A-490E-85AD-936C7B9C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1054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眼科护理学习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眼科护理技术与实践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85" b="2368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随着人们生活方式的改变和年龄的增长，眼科疾病的发生率逐渐增加，因此，眼科护理对于维护人们的视觉健康和预防眼病具有重要意义。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眼科护理是专门针对眼睛健康的护理服务，包括视力检查、眼病预防、诊断、治疗以及康复等方面的知识和技能。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以患者为中心，提供全面、专业、人性化的眼科护理服务。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提高患者的视觉质量，预防眼病的发生，促进眼部健康，提高患者的生活质量。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眼科护理的基本原则与目标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眼科护理始于古代，随着医学技术的发展和人们对眼部健康的重视，眼科护理逐渐发展成为一个专业领域。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随着科技的不断进步，眼科护理技术也在不断更新和完善，如数字化眼科设备的应用、远程医疗的兴起等，为眼科护理提供了更多的发展机遇。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眼科疾病与护理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晶状体浑浊导致的视力障碍。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眼压升高导致的视神经损伤。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泪液分泌不足或质量异常导致的眼部干燥。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近视、远视和散光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屈光不正引起的视力问题。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视网膜血管性疾病、黄斑病变等。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保持眼部卫生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勤洗手、不揉眼、避免眼部感染。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定期眼部检查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及早发现眼部疾病，早期治疗。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适当休息，避免长时间连续使用电子产品。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均衡饮食、适量运动、保持良好作息。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根据病情使用眼药水、眼药膏等药物治疗。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对于严重或复杂的眼科疾病，可能需要进行手术治疗。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针对视功能障碍的患者，进行视觉康复训练。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眼科护理技术与实践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https://d.book118.com/468121054050006046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2024-09-27T04:34:22.577</cp:lastPrinted>
  <dcterms:created xsi:type="dcterms:W3CDTF">2024-09-26T20:34:22Z</dcterms:created>
  <dcterms:modified xsi:type="dcterms:W3CDTF">2024-09-26T20:34:24Z</dcterms:modified>
</cp:coreProperties>
</file>