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B0904-E971-42BD-8CA8-2346DC47C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5D3CC-9920-443A-97C6-C5EACBC47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C44EB-8207-4BAF-84B5-51FA35EF1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21DE5-3C56-442F-B17B-80CD3306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EFBEB-B2B9-4943-BCC8-8CA55265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0A5B42-372A-45CA-8981-44516FB93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4D177-D2D9-4762-9BF9-6CB8050B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5AC19-B881-4170-A0F9-E495D7EB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2B137-D095-4A11-8F61-DF0360DAF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64630-CB7A-41C6-A9F5-6DE09C90B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65592-F00A-4262-9C57-E64CE802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11020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中国真空储物袋行业市场现状分析及竞争格局与投资发展研究报告(2024-2029版)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投资发展研究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产业链协同与融合发展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真空储物袋行业定义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真空储物袋是一种能够将空气抽出，使物品处于真空状态的储物容器。该行业主要涉及真空储物袋的生产、销售和应用。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真空储物袋行业起源于20世纪90年代，随着人们生活水平的提高和家居收纳需求的增加，行业逐渐发展壮大。近年来，随着电商平台的兴起，真空储物袋的销售渠道得到拓展，行业规模进一步扩大。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市场规模及增长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根据市场调查数据，2023年中国真空储物袋市场规模达到数十亿元人民币，并以每年10%以上的增长速度持续扩大。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目前，中国真空储物袋市场主要由几家知名品牌占据，如太力、茶花、爱丽思等。其中，太力作为市场领导者，占据市场份额最大。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真空储物袋的消费者主要集中在家庭主妇、收纳爱好者、旅行者等人群。他们注重家居整洁、节省空间以及方便携带。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消费者群体特征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真空储物袋的需求主要体现在以下几个方面：一是产品的收纳性能，要求产品能够快速、有效地抽出空气，节省空间；二是产品的质量，要求产品具有良好的耐用性和密封性；三是产品的便捷性，要求产品易于使用和携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随着电商平台的快速发展，真空储物袋的线上销售渠道日益重要。消费者可以通过淘宝、京东、天猫等电商平台购买到各种品牌、型号的真空储物袋。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除了线上渠道外，真空储物袋还通过超市、家居用品店、百货商场等线下渠道销售。这些渠道为消费者提供了实物展示和购买咨询的便利。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https://d.book118.com/468121102017006031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2024-09-07T21:14:34.941</cp:lastPrinted>
  <dcterms:created xsi:type="dcterms:W3CDTF">2024-09-07T13:14:34Z</dcterms:created>
  <dcterms:modified xsi:type="dcterms:W3CDTF">2024-09-07T13:14:36Z</dcterms:modified>
</cp:coreProperties>
</file>