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39754-9E8E-494D-AEF4-DA7B529C1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1EB43-3957-4127-93A3-E69596350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4DCD2-5AC6-4F0A-9EA8-FADBCF88B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90DE17-92F2-4DD8-9E12-E7619C557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DE3400-74A7-4E9E-8240-78BF660D7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849027-6CE5-4784-8DB6-955B6B8C8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F16987-FEDE-47CA-9373-4C5E69133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ED62E0-037D-4A3B-A215-157AE6CCF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AAF4BB-F2C4-4797-BB29-0F69D4339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05227-7BF9-4711-9D7B-D015E3C19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36072-4F6D-4679-9568-FCF477D17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2110212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服装网络营销策略探析报告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服装网络营销概述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服装网络营销策略分析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服装网络营销案例研究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服装网络营销的未来展望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546" b="85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978" b="19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互联网技术的快速发展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随着互联网技术的不断进步，网络营销逐渐成为服装行业的重要营销手段。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消费者行为的变化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消费者越来越依赖互联网进行购物，网络购物平台成为服装消费的主要渠道之一。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市场竞争的加剧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随着服装市场竞争的加剧，企业需要采取有效的网络营销策略来吸引消费者并提高市场份额。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通过实施有效的网络营销策略，提高企业在市场中的竞争力，促进企业的发展。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推动行业创新发展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研究服装网络营销策略有助于推动整个服装行业的创新发展，促进产业的升级和转型。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探讨服装网络营销策略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通过对服装网络营销策略的研究，为企业制定有效的网络营销策略提供参考。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服装网络营销概述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服装网络营销是指利用互联网平台，通过各种在线手段进行品牌推广、产品销售和客户关系管理等一系列营销活动。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覆盖面广、交互性强、个性化定制、成本低廉、数据驱动。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服装网络营销的定义与特点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20世纪90年代末期，随着互联网的普及，一些服装企业开始尝试在线销售。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成长阶段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进入21世纪，电子商务的兴起带动了服装网络营销的快速发展，线上品牌和电商平台大量涌现。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近年来，移动支付、大数据、人工智能等技术的广泛应用，推动了服装网络营销向智能化、精细化方向发展。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服装网络营销的发展历程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00" r="16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低成本、高效率、覆盖面广、个性化定制、与消费者互动性强。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竞争激烈、消费者需求多变、线上与线下渠道整合难度大、数据安全和隐私保护问题。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服装网络营销的优势与挑战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服装网络营销策略分析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明确服装品牌的目标消费群体，根据其需求和喜好进行产品设计和定位。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在产品设计和功能上寻求差异化，以区别于竞争对手，提高品牌辨识度。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差异化竞争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注重产品质量，确保产品符合国家相关标准和规定，提高消费者信任度。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353" r="1135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根据产品品质、品牌形象和消费者心理预期，制定符合消费者价值认知的价格。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根据产品成本和预期利润制定价格，确保价格合理且具有竞争力。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参考市场竞争对手的价格水平，制定具有竞争力的价格策略。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利用电商平台、自建官方网站等线上渠道进行销售，提高品牌知名度和覆盖面。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167" r="13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结合实体店、加盟店等线下渠道，提供线下试穿和体验服务，增强消费者信任感。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利用社交媒体平台进行品牌宣传和推广，与消费者互动，提高品牌忠诚度。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https://d.book118.com/468121102125006044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2024-09-25T02:43:29.577</cp:lastPrinted>
  <dcterms:created xsi:type="dcterms:W3CDTF">2024-09-24T18:43:29Z</dcterms:created>
  <dcterms:modified xsi:type="dcterms:W3CDTF">2024-09-24T18:43:31Z</dcterms:modified>
</cp:coreProperties>
</file>