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15287-1127-4577-8082-950FBA40F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FC76F-B037-4A7B-B847-02AD4775C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E955C-2922-4C29-A3D0-C4A9633B2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C45AF-ED91-4483-99AE-0E3358D3F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9447F-61DA-49BD-A0C9-B5E8F7D2E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71664C-A742-4D36-B617-6648FCB51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BF2878-5DD4-47FA-B596-3470D40F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21A96-96BD-49D8-B377-E653A043D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98F8F-FBBB-463C-85E7-C79894F87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EE506-2F69-464F-8517-062CA3F21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DA7865-EC18-4F81-A82E-DB3B52FEB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1211051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员工奖酬设计方法与实操建立公平公正的绩效评价体系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奖酬设计概述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公平公正绩效评价体系构建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员工奖酬与绩效挂钩策略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实际操作中注意事项及技巧分享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成功案例分析与启示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奖酬设计概述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055" r="50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3" r="308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奖酬是指为激励员工而提供的各种形式的回报，包括物质和非物质方面的奖励。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奖酬定义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奖酬能够激发员工的工作积极性和创造力，提高员工满意度和忠诚度，进而提升企业绩效和竞争力。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奖酬重要性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奖酬定义与重要性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公平、公正、公开，激励与约束相结合，短期与长期激励相平衡，符合企业战略和文化。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吸引和留住优秀人才，激励员工实现个人和组织目标，提高员工工作满意度和绩效水平。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奖酬设计原则与目标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稳定可靠的收入，根据岗位价值和员工能力确定。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基本工资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通过授予员工股票或期权等方式，使员工分享企业成长带来的收益，增强员工归属感和长期激励效果。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股权激励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根据员工绩效表现给予的奖励，与工作成果紧密挂钩。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绩效工资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一次性或定期发放的额外奖励，用于激励员工完成特定任务或目标。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包括五险一金、节日福利、带薪年假等，提供员工生活保障和福利待遇。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福利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常见奖酬类型及其特点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公平公正绩效评价体系构建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明确绩效评价的目的和预期结果，如提升员工绩效、激励优秀员工等。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根据岗位职责、工作目标等因素，制定具体、可衡量的评价标准。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确保评价目标和标准对员工公开透明，让员工清楚了解评价要求和努力方向。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制定评价标准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公开透明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明确评价目标与标准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根据评价目标和标准，选择适当的评价方法，如360度反馈、关键绩效指标（KPI）等。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根据岗位性质和工作内容，设定合理的评价周期，如季度、年度等。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运用专业的绩效评价工具，如绩效评分表、绩效面谈表等，提高评价的准确性和公正性。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382" r="18382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选择评价方法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确定评价周期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利用评价工具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选择合适评价方法与工具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284" b="102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997" b="1199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840" b="5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确保过程透明和结果公正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过程透明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确保评价过程公开透明，让员工了解评价流程、参与评价并知晓自己的评价结果。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结果公正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确保评价结果公正客观，避免主观偏见和不公正现象。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申诉机制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建立有效的申诉机制，允许员工对评价结果提出异议并申请复议，确保评价的公正性和员工的合法权益。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员工奖酬与绩效挂钩策略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明确企业战略目标和部门业务目标，将其分解为具体、可衡量的绩效指标。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根据各岗位工作职责和重要性，合理分配绩效指标的权重，确保评价体系的公正性和客观性。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与员工进行充分沟通，确保其对绩效指标和权重分配有清晰的认识和理解。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7" r="2958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确定绩效指标及权重分配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625" r="18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5708" b="15708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参考行业和市场薪酬水平，结合企业自身实际情况，设定合理的奖酬水平。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根据绩效指标和权重分配，设计差异化的奖酬结构，体现多劳多得、优劳优得的原则。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注重非物质奖励的运用，如晋升机会、培训发展、荣誉表彰等，激发员工的工作积极性和归属感。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设定合理奖酬水平及结构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https://d.book118.com/468121105106006036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2024-09-16T02:37:10.701</cp:lastPrinted>
  <dcterms:created xsi:type="dcterms:W3CDTF">2024-09-15T18:37:10Z</dcterms:created>
  <dcterms:modified xsi:type="dcterms:W3CDTF">2024-09-15T18:37:12Z</dcterms:modified>
</cp:coreProperties>
</file>