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C4E9E2-D58E-417B-9ADA-79460E825F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D679AC-96E4-4CC5-9DA6-87B3CE6396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1A657D-C7E4-40BC-A32C-6BF0E5D10E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438A79-3788-4641-80D5-306F820B39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DE8077-2F81-4067-89A1-11BB214E43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A12EE5-AEC5-40BF-A8F2-39B0EB1421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9CBFD7-D705-4366-AC4C-88CEFD121E7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E24E67-B188-4440-8D19-22DF51C6A7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FF0BBB-2561-4F2D-B59D-AFD854EF63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251B22-4F09-433D-B59C-43BB7F0967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9A6F63-42F5-4C20-97D7-B61FB8E9ED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12201102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敞篷车的市场前景分析报告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敞篷车市场现状</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敞篷车市场前景分析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敞篷车市场面临的挑战与机遇</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分析敞篷车市场的现状和发展趋势，为相关企业和投资者提供决策依据。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随着消费者对个性化、时尚和驾驶体验的需求增加，敞篷车市场逐渐扩大，竞争也日益激烈。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000" r="27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消费群体</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主要面向年轻一代和富裕阶层，他们追求个性、时尚和驾驶体验。</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竞争格局</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知名品牌如宝马、奔驰、奥迪等在市场上占据主导地位，但也有一些新兴品牌和特色车型逐渐崭露头角。</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市场规模</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全球敞篷车市场规模逐年增长，尤其在欧美和亚洲市场表现突出。</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敞篷车市场现状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396" b="339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全球敞篷车市场概述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全球敞篷车市场规模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近年来，全球敞篷车市场规模持续增长，主要得益于消费者对个性化、时尚化车型的需求增加。</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区域分布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欧洲、北美和亚太地区是全球敞篷车市场的主要区域，其中欧洲市场最为成熟。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车型种类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敞篷车市场涵盖了多种车型，包括跑车、轿车、SUV等，其中跑车市场份额最大。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宝马是全球最大的敞篷车制造商之一，其产品线包括Z4、M2等热门车型。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宝马</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583" r="165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奔驰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奥迪</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750" r="17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奔驰的SL级敞篷车在市场上备受追捧，是豪华敞篷车的代表。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奥迪的A5 Cabriolet等车型在市场上也有一定的影响力。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主要市场参与者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随着环保意识的提高和新能源汽车技术的不断发展，电动敞篷车将成为未来市场的重要趋势。</a:t>
            </a:r>
          </a:p>
        </p:txBody>
      </p:sp>
      <p:pic>
        <p:nvPicPr>
          <p:cNvPr id="5" name="Picture 5"/>
          <p:cNvPicPr>
            <a:picLocks noChangeAspect="1"/>
          </p:cNvPicPr>
          <p:nvPr/>
        </p:nvPicPr>
        <p:blipFill>
          <a:blip r:embed="rId2"/>
          <a:srcRect l="17708" r="1770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25" r="16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电动化</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消费者对车型的个性化需求越来越高，未来市场将更加注重产品的差异化设计。</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个性化</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智能驾驶和车载互联技术的发展将为敞篷车市场带来新的机遇和挑战。</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智能化</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市场趋势和动态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敞篷车市场前景分析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消费者群体年轻化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随着年轻一代成为消费主力，他们对个性化、时尚化的敞篷车需求逐渐增加。</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休闲与旅游市场增长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随着休闲和旅游市场的不断发展，人们对于敞篷车的需求也将随之增长，以便更好地享受户外活动和旅行。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城市交通拥堵问题</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城市交通拥堵问题日益严重，部分消费者可能会将目光转向敞篷车，寻求更为便捷的出行方式。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市场需求预测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https://d.book118.com/468122011023006031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2024-09-07T22:55:18.659</cp:lastPrinted>
  <dcterms:created xsi:type="dcterms:W3CDTF">2024-09-07T14:55:18Z</dcterms:created>
  <dcterms:modified xsi:type="dcterms:W3CDTF">2024-09-07T14:55:20Z</dcterms:modified>
</cp:coreProperties>
</file>