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587E2-D672-4679-A407-B19598038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B69CE-F33F-4593-805A-9A0EC9589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7A7BE-1371-431C-BFC6-900D3BEBA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3040E-6977-45B2-8BC0-F12B0A61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2873B-1B40-48CF-BD19-FFC57252D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342B4-201B-4EF9-8CC1-E2939DCFB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29C37B-06E2-42F8-A147-5F2D0515C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7E82D-5FDC-4C50-8E3C-1365224A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3436D-AFB5-4479-A74F-91C70C76C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77820-820B-48F5-9F11-7EB1AB9A2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C0851-320E-485C-BFBB-8A8C06326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2016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癌病例个案护理PPT\n## 1.肺癌病例个案护理概述\n### 1.1肺癌病例的流行病学特点\n### 1.2肺癌病例的临床症状与诊断\n### 1.3肺癌病例的护理重要性\n## 2.肺癌病例个案护理诊断\n### 2.1肺癌病例的护理评估\n### 2.2肺癌病例的护理诊断依据\n### 2.3肺癌病例的护理诊断分类\n## 3.肺癌病例个案护理计划\n### 3.1肺癌病例的护理目标\n### 3.2肺癌病例的护理措施\n### 3.3肺癌病例的护理实施与评估\n## 4.肺癌病例个案护理实施\n### 4.1肺癌病例的护理干预\n### 4.2肺癌病例的护理配合\n### 4.3肺癌病例的护理教育\n## 5.肺癌病例个案护理结局\n### 5.1肺癌病例的护理效果评价\n### 5.2肺癌病例的护理满意度调查\n### 5.3肺癌病例的护理持续改进\n## 6.肺癌病例个案护理案例分析\n### 6.1肺癌病例的护理成功案例分析\n### 6.2肺癌病例的护理问题案例分析\n### 6.3肺癌病例的护理经验教训总结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肺癌病例个案护理PPT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肺癌病例个案护理概述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全球范围内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，肺癌是发病率最高的恶性肿瘤之一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发病率高于女性，但女性发病率也在逐年上升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高发病率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全球范围内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死亡率最高的恶性肿瘤之一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患者的5年生存率较低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高死亡率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是肺癌的主要危险因素，其次是环境污染和遗传因素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高危险因素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肺癌病例的流行病学特点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症状与肿瘤部位、大小、生长速度有关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：如X线、CT、MRI等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：如肿瘤标志物、痰液检查等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：如穿刺活检、支气管镜检查等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肺癌病例的临床症状与诊断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通过护理干预，减轻患者症状，提高生活质量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促进患者心理健康，帮助患者积极应对疾病</a:t>
                </a:r>
                <a:endParaRPr/>
              </a:p>
            </p:txBody>
          </p:sp>
        </p:grpSp>
        <p:grpSp>
          <p:nvGrpSpPr>
            <p:cNvPr id="25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延长生存期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及时发现和处理并发症，降低死亡率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个性化护理计划，提高治疗效果和患者依从性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降低复发率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康复期护理，提高患者康复效果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定期随访，及时发现复发迹象，采取相应治疗措施</a:t>
                </a:r>
                <a:endParaRPr/>
              </a:p>
            </p:txBody>
          </p:sp>
        </p:grpSp>
      </p:grpSp>
      <p:pic>
        <p:nvPicPr>
          <p:cNvPr id="26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肺癌病例的护理重要性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肺癌病例个案护理诊断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8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程度、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8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生理评估</a:t>
                </a:r>
                <a:endParaRPr/>
              </a:p>
            </p:txBody>
          </p:sp>
        </p:grpSp>
        <p:grpSp>
          <p:nvGrpSpPr>
            <p:cNvPr id="28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endParaRPr/>
              </a:p>
            </p:txBody>
          </p:sp>
          <p:sp>
            <p:nvSpPr>
              <p:cNvPr id="28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等情绪</a:t>
                </a:r>
                <a:endParaRPr/>
              </a:p>
            </p:txBody>
          </p:sp>
        </p:grpSp>
        <p:grpSp>
          <p:nvGrpSpPr>
            <p:cNvPr id="28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8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社会评估</a:t>
                </a:r>
                <a:endParaRPr/>
              </a:p>
            </p:txBody>
          </p:sp>
          <p:sp>
            <p:nvSpPr>
              <p:cNvPr id="28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治疗依从性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肺癌病例的护理评估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症状与体征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根据患者的临床症状和体征，进行护理诊断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根据患者的检查结果，进行护理诊断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0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护理病史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了解患者的既往史、家族史等，进行护理诊断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家族遗传史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0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肺癌病例的护理诊断依据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生活不能自理</a:t>
                </a:r>
                <a:endParaRPr/>
              </a:p>
            </p:txBody>
          </p:sp>
          <p:sp>
            <p:nvSpPr>
              <p:cNvPr id="3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肿瘤侵犯导致的生活不能自理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治疗副作用导致的生活不能自理</a:t>
                </a:r>
                <a:endParaRPr/>
              </a:p>
            </p:txBody>
          </p:sp>
        </p:grpSp>
        <p:grpSp>
          <p:nvGrpSpPr>
            <p:cNvPr id="3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</a:t>
                </a:r>
                <a:endParaRPr/>
              </a:p>
            </p:txBody>
          </p:sp>
          <p:sp>
            <p:nvSpPr>
              <p:cNvPr id="3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肿瘤消耗导致的营养不良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治疗副作用导致的食欲不振</a:t>
                </a:r>
                <a:endParaRPr/>
              </a:p>
            </p:txBody>
          </p:sp>
        </p:grpSp>
        <p:grpSp>
          <p:nvGrpSpPr>
            <p:cNvPr id="3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</a:t>
                </a:r>
                <a:endParaRPr/>
              </a:p>
            </p:txBody>
          </p:sp>
          <p:sp>
            <p:nvSpPr>
              <p:cNvPr id="3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疾病恐惧、治疗担忧等心理问题</a:t>
                </a:r>
                <a:endParaRPr/>
              </a:p>
            </p:txBody>
          </p: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肺癌病例的护理诊断分类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肺癌病例个案护理计划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帮助患者恢复生活自理能力，提高生活质量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防止并发症的发生，降低死亡率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营养改善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提供合理的营养支持，改善患者的营养状况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促进患者康复，提高治疗效果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心理调适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帮助患者建立良好的心理状态，积极应对疾病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提高患者治疗依从性，降低复发率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肺癌病例的护理目标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提供生活照顾，如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防止并发症的发生，如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坠积性肺炎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提供合理的饮食指导，如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低脂肪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富含维生素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静脉营养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提高患者治疗依从性，如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肺癌病例的护理措施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肺癌病例的护理实施与评估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根据护理计划，进行护理实施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关注患者病情变化，及时调整护理措施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定期对患者进行评估，了解护理效果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根据评估结果，调整护理计划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https://d.book118.com/468122016053006040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肺癌病例个案护理PPT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2024-09-18T20:04:32.343</cp:lastPrinted>
  <dcterms:created xsi:type="dcterms:W3CDTF">2024-09-18T12:04:32Z</dcterms:created>
  <dcterms:modified xsi:type="dcterms:W3CDTF">2024-09-18T12:04:34Z</dcterms:modified>
</cp:coreProperties>
</file>