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6B986E-33BC-484F-AA6B-F497F4F3AD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54B1DD-F7BF-41A9-86A5-526A332689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DD6548-08C0-4E5B-A5B2-DA0A88237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368055-3CEA-4608-8B48-ADEC8FC0C5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FCE93E-36B1-47F5-8492-4C510F96C0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902BE6-D486-4CB6-8B8D-1C20230953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F81912-53B1-412C-B1ED-F2C7CDE930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C915F0-BA38-4B67-A416-CF35CFDC86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E7222B-4CD9-4585-9A4E-6BDBFFE529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4ACD9C-4B1D-4D2E-A274-F394CB235E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9BE456-8970-474A-9AB1-77CB7F4383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12304303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仓储物流部风险管理与应急处置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仓储物流部风险识别与评估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风险防范措施与策略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应急处置方案制定与实施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监督检查与持续改进计划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4292" b="142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适应行业监管要求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遵守行业监管政策，加强风险管理，提升公司形象和声誉。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提高仓储物流部风险管理水平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通过加强风险识别、评估、监控和处置，降低风险事件发生的概率和影响程度，保障公司资产安全和经营稳定。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应对突发事件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建立健全应急处置机制，提高仓储物流部应对突发事件的能力，减少损失和影响。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123" r="112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介绍仓储物流部风险识别、评估、监控和处置的情况，包括风险类型、等级、应对措施等。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风险管理情况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应急处置情况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存在的问题和改进措施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未来计划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阐述仓储物流部应急处置机制的建设和运作情况，包括应急预案制定、演练、实施及效果评估等。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分析仓储物流部在风险管理和应急处置方面存在的问题和不足，提出改进措施和建议。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展望仓储物流部未来在风险管理和应急处置方面的发展规划和目标。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仓储物流部风险识别与评估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542" r="16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通过历史数据分析、现场勘查、专家咨询等多种手段进行风险识别。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明确识别目标、收集相关信息、分析潜在风险、确定风险事件。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风险识别流程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风险识别方法及流程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857" b="1085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根据风险事件发生的概率及后果严重程度进行评估。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将风险分为高、中、低三个等级，分别对应不同的管控措施。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风险评估标准与等级划分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风险等级划分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风险评估标准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某仓库火灾事故分析，原因及教训。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601" r="15601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某物流公司运输途中货物丢失事故分析，原因及教训。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某仓储中心员工操作不当导致货物损坏事故分析，原因及教训。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典型案例分析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风险防范措施与策略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规范业务流程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对仓储物流业务流程进行全面梳理，消除流程中的风险隐患，确保业务流程的顺畅、高效。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强化制度执行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加强对制度执行情况的监督和检查，确保各项制度得到有效执行。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建立健全风险管理制度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制定全面、系统的风险管理制度，明确风险管理目标、原则、流程和组织架构。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7535" r="7535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完善制度建设和流程规范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提升专业技能水平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针对仓储物流业务特点，开展专业技能培训，提高员工的业务操作水平和应急处置能力。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建立激励机制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建立合理的激励机制，鼓励员工积极参与风险管理，提高员工的风险防范意识和积极性。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定期开展风险意识培训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加强员工的风险意识教育，提高员工对风险的识别和防范能力。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750" r="14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加强人员培训和素质提升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应用物联网、大数据、人工智能等先进技术，提高仓储物流业务的自动化、智能化水平，减少人为因素带来的风险。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引入智能化技术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采用先进的仓储设备、物流设备等，提高设备的可靠性、稳定性和安全性，降低设备故障带来的风险。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采用先进设备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建立完善的技术支持体系，确保先进技术和设备在仓储物流业务中得到有效应用和推广。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建立技术支持体系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引入先进技术和设备支持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https://d.book118.com/468123043030006035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2024-09-13T22:05:27.720</cp:lastPrinted>
  <dcterms:created xsi:type="dcterms:W3CDTF">2024-09-13T14:05:27Z</dcterms:created>
  <dcterms:modified xsi:type="dcterms:W3CDTF">2024-09-13T14:05:29Z</dcterms:modified>
</cp:coreProperties>
</file>