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1CE31F-AD07-43B9-B641-DC8BA82F34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09EB30-9D85-4FD2-8574-CEA920BDAF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98C5CB-5939-46BA-836E-44617CA547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0B3167-3242-4995-888A-898BD05A90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43BF7A-106E-4A32-8C91-BC3320B9A3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6EB3C4-3C44-44F4-9ED3-13858A6A1D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DF0DD5-88DC-4E3D-B284-23FF019051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A023A0-FDD0-4032-B95D-E5FF89EA8D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8983C5-2DB0-472F-B16A-305DA7C715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3E2D8F-808B-48C0-9B48-A793B14E9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06127E-9D77-4C7C-A542-BD7FAE18B9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12304612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水土保持学院先进性教育回头看工作总结</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2024-01-09</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教育回头看工作概况</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教育回头看工作的主要成果</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对未来工作的建议和展望</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899" r="899"/>
          <a:stretch>
            <a:fillRect/>
          </a:stretch>
        </p:blipFill>
        <p:spPr>
          <a:xfrm>
            <a:off x="3909691" y="1250241"/>
            <a:ext cx="7848600" cy="5248275"/>
          </a:xfrm>
          <a:prstGeom prst="rect">
            <a:avLst/>
          </a:prstGeom>
        </p:spPr>
      </p:pic>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27" name="AutoShape 27"/>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先进性教育是水土保持学院的一项重要工作，旨在提高学生的思想觉悟和政治素质，培养具有创新精神和实践能力的高素质人才。</a:t>
            </a:r>
            <a:endParaRPr lang="en-US" sz="1100"/>
          </a:p>
        </p:txBody>
      </p:sp>
      <p:sp>
        <p:nvSpPr>
          <p:cNvPr id="29" name="AutoShape 29"/>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随着时代的发展和社会的进步，先进性教育也需要不断更新和完善，以适应新的形势和任务。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发现和纠正工作中存在的问题和不足，提高工作效率和质量。</a:t>
            </a:r>
          </a:p>
        </p:txBody>
      </p:sp>
      <p:sp>
        <p:nvSpPr>
          <p:cNvPr id="8" name="TextBox 8"/>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通过总结工作，提高个人的思想认识和工作能力，促进个人的成长和发展。</a:t>
            </a:r>
          </a:p>
        </p:txBody>
      </p:sp>
      <p:pic>
        <p:nvPicPr>
          <p:cNvPr id="9" name="Picture 9"/>
          <p:cNvPicPr>
            <a:picLocks noChangeAspect="1"/>
          </p:cNvPicPr>
          <p:nvPr/>
        </p:nvPicPr>
        <p:blipFill>
          <a:blip r:embed="rId3"/>
          <a:srcRect t="8771" b="8771"/>
          <a:stretch>
            <a:fillRect/>
          </a:stretch>
        </p:blipFill>
        <p:spPr>
          <a:xfrm>
            <a:off x="921958" y="1771933"/>
            <a:ext cx="2672865" cy="2203993"/>
          </a:xfrm>
          <a:prstGeom prst="roundRect">
            <a:avLst/>
          </a:prstGeom>
        </p:spPr>
      </p:pic>
      <p:pic>
        <p:nvPicPr>
          <p:cNvPr id="10" name="Picture 10"/>
          <p:cNvPicPr>
            <a:picLocks noChangeAspect="1"/>
          </p:cNvPicPr>
          <p:nvPr/>
        </p:nvPicPr>
        <p:blipFill>
          <a:blip r:embed="rId4"/>
          <a:srcRect l="9575" r="9575"/>
          <a:stretch>
            <a:fillRect/>
          </a:stretch>
        </p:blipFill>
        <p:spPr>
          <a:xfrm>
            <a:off x="4710987" y="1771933"/>
            <a:ext cx="2672865" cy="2203993"/>
          </a:xfrm>
          <a:prstGeom prst="roundRect">
            <a:avLst/>
          </a:prstGeom>
        </p:spPr>
      </p:pic>
      <p:pic>
        <p:nvPicPr>
          <p:cNvPr id="11" name="Picture 11"/>
          <p:cNvPicPr>
            <a:picLocks noChangeAspect="1"/>
          </p:cNvPicPr>
          <p:nvPr/>
        </p:nvPicPr>
        <p:blipFill>
          <a:blip r:embed="rId5"/>
          <a:srcRect l="15892" r="15892"/>
          <a:stretch>
            <a:fillRect/>
          </a:stretch>
        </p:blipFill>
        <p:spPr>
          <a:xfrm>
            <a:off x="8486661" y="1771933"/>
            <a:ext cx="2672865" cy="2203993"/>
          </a:xfrm>
          <a:prstGeom prst="roundRect">
            <a:avLst/>
          </a:prstGeom>
        </p:spPr>
      </p:pic>
      <p:sp>
        <p:nvSpPr>
          <p:cNvPr id="12" name="TextBox 12"/>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总结回头看工作的经验和教训，为今后的工作提供参考和借鉴。</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工作总结的目的和意义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教育回头看工作概况</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时间</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XXXX年XX月XX日至XX月XX日</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地点</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水土保持学院会议室及线上平台</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4906" r="24906"/>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工作开展的时间和地点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25156" r="25156"/>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参与人员</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学院领导、教师代表、学生代表</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分工</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学院领导负责整体策划和指导；教师代表负责具体实施；学生代表负责反馈意见和建议。</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参与人员及分工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31477" r="31477"/>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372" r="32372"/>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23819" r="23819"/>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采用座谈会、问卷调查、个别访谈等多种形式，全面了解学院先进性教育的实施情况。</a:t>
            </a:r>
            <a:endParaRPr lang="en-US" sz="1100"/>
          </a:p>
        </p:txBody>
      </p:sp>
      <p:sp>
        <p:nvSpPr>
          <p:cNvPr id="10" name="AutoShape 10"/>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方法</a:t>
            </a:r>
            <a:endParaRPr lang="en-US" sz="1100"/>
          </a:p>
        </p:txBody>
      </p:sp>
      <p:sp>
        <p:nvSpPr>
          <p:cNvPr id="11" name="AutoShape 1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先由学院领导介绍先进性教育的背景和意义，然后由教师代表和学生代表分别发言，最后进行总结和展望。</a:t>
            </a:r>
            <a:endParaRPr lang="en-US" sz="1100"/>
          </a:p>
        </p:txBody>
      </p:sp>
      <p:sp>
        <p:nvSpPr>
          <p:cNvPr id="12" name="AutoShape 12"/>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流程</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工作方法和流程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教育回头看工作的主要成果</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问题一：教育内容与实际需求的匹配度不高</a:t>
            </a:r>
          </a:p>
        </p:txBody>
      </p:sp>
      <p:sp>
        <p:nvSpPr>
          <p:cNvPr id="13" name="TextBox 13"/>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问题二：教学方法相对单一</a:t>
            </a:r>
          </a:p>
        </p:txBody>
      </p:sp>
      <p:sp>
        <p:nvSpPr>
          <p:cNvPr id="14" name="TextBox 14"/>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目前的教学方法主要以传统的讲授式教学为主，缺乏实践操作和互动讨论，影响学员的学习积极性和实际操作能力。</a:t>
            </a:r>
          </a:p>
        </p:txBody>
      </p:sp>
      <p:sp>
        <p:nvSpPr>
          <p:cNvPr id="15" name="TextBox 15"/>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部分课程内容与水土保持行业的最新发展趋势和实际需求存在一定差距，导致学员在实际工作中难以运用所学知识。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发现的问题和不足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https://d.book118.com/468123046127006037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2024-09-17T21:58:45.292</cp:lastPrinted>
  <dcterms:created xsi:type="dcterms:W3CDTF">2024-09-17T13:58:45Z</dcterms:created>
  <dcterms:modified xsi:type="dcterms:W3CDTF">2024-09-17T13:58:47Z</dcterms:modified>
</cp:coreProperties>
</file>