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6E82D-F6C1-4040-BEB8-24F7B687B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11DCE-D303-4695-B758-6C2D3FBD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FE880-4F83-4C21-9DF4-E4DAF5BF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AB202-2601-4DF7-AECD-1E27DE3D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1A63B-071B-4E31-8D19-F02009162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F0E3F-8C1F-4F88-B379-DF0CE433F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75F99-8B76-446A-94C2-7DF2F275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9805A-7CAC-42C5-A0AD-EF098348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E6679-DEAF-4C1C-9689-F7B91997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1A4DB-0385-4DC5-A084-2F3E07999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935B2-8F63-4541-9145-8F796244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3050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2024年体育文化交流推动全球和谐发展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体育文化交流背景与意义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2024年国际重要体育赛事概览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体育文化交流推动全球合作与共赢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各国在体育文化交流中角色与贡献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体育文化交流背景与意义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全球化背景下体育文化交流重要性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全球化趋势加强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随着全球化的深入发展，各国间的交流与合作日益频繁，体育作为人类共同的语言，在促进国际交流、增进友谊方面发挥着独特作用。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文化多样性保护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通过体育文化交流，可以展示各国独特的体育文化，促进文化多样性的保护，推动世界文化繁荣。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社会经济发展推动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体育产业的发展已成为全球经济增长的重要动力，体育文化交流有助于拓展体育产业市场，促进各国社会经济发展。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以竞技体育为主导，强调个人竞技能力和团队协作精神，注重规则意识和公平竞争。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西方体育文化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东方体育文化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其他国家体育文化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000" r="21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以武术、养生等为代表，强调内外兼修、形神兼备，注重身心和谐与道德修养。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如非洲的舞蹈体育、南美洲的足球文化等，各具特色，丰富了世界体育文化的多样性。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各国体育文化特色及传承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通过体育文化交流，各国人民可以更加深入地了解彼此的文化传统和价值观念，增进相互理解与尊重。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增进相互理解与尊重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体育作为一种超越国界、种族、信仰的全球性活动，有助于缓解国际紧张局势，促进世界和平。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促进世界和平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体育文化交流可以促进各国在体育产业、教育、科技等领域的合作与发展，为全球经济社会发展注入新的活力。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推动全球发展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跨文化交流促进世界和平与发展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2024年国际重要体育赛事概览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2024年国际篮球联合会篮球世界杯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全球最高水平的篮球比赛，将有各国优秀篮球运动员参赛。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2024年夏季奥林匹克运动会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将在法国巴黎举行，届时将有来自全球各地的运动员齐聚一堂，共同竞技。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2024年国际足联世界杯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足球界最高荣誉的赛事，将在某个国家（待定）举办，吸引全球最顶尖的足球队参与。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奥运会、世界杯等大型国际赛事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44" r="30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2024年欧洲足球锦标赛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欧洲足球协会联盟主办的足球赛事，将有欧洲各国的优秀足球队参加。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2024年亚洲运动会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亚洲最大的综合性运动会，将有亚洲各国的运动员参加多个项目的角逐。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2024年非洲国家杯足球赛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非洲足球联合会主办的足球赛事，将有非洲各国的足球队参加。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各洲际、地区性运动会及锦标赛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全球各地马拉松赛事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2024年将有众多马拉松赛事在全球各地举行，吸引大量长跑爱好者参与。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世界太极拳锦标赛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太极拳作为一项具有广泛群众基础的武术运动，其世界锦标赛将吸引全球太极拳爱好者参与。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国际瑜伽日活动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在国际瑜伽日当天，全球各地将举行各种瑜伽活动，推广瑜伽文化和健康生活方式。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跨国自行车骑行活动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一些民间组织和个人将发起跨国自行车骑行活动，促进国际间的体育文化交流。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民间自发性体育活动和赛事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体育文化交流推动全球合作与共赢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通过体育比赛和文化交流活动，促进不同国家和地区之间的友好交往，增进彼此之间的了解和信任。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借助体育明星和文化名人的影响力，传递友谊与和平的信息，拉近不同民族和国家之间的距离。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通过分享各自的体育文化和运动经验，促进相互学习和借鉴，推动全球体育文化的多样性和包容性发展。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增进国家间友谊，加深相互了解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体育产业和文化产业作为全球经济的重要组成部分，通过交流与合作可以促进贸易和投资自由化便利化，推动经济全球化向更高水平发展。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体育赛事和文化活动可以成为各国开展经贸合作的重要平台，为各国企业提供更多的商业机会和合作空间。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23" r="1152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通过加强体育基础设施建设和文化产业发展，可以带动相关产业链的发展，创造更多的就业机会和经济效益。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促进经贸合作，实现共同发展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https://d.book118.com/468123050077006032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2024-09-10T03:54:00.644</cp:lastPrinted>
  <dcterms:created xsi:type="dcterms:W3CDTF">2024-09-09T19:54:00Z</dcterms:created>
  <dcterms:modified xsi:type="dcterms:W3CDTF">2024-09-09T19:54:02Z</dcterms:modified>
</cp:coreProperties>
</file>