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D14E94-6938-48F0-83EE-26D6EB0E7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30644-97F5-4D7C-A05F-F4EDA82BA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515A84-B482-46D9-9B70-61D435B0F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EAAB4-483A-4982-8015-A2569B33A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A77A4F-BB4A-4DBB-8A26-7B84A79A6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FB763-836D-4E13-A7DF-12E890712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5DAABD-1BEA-436F-B600-D829618E9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E77412-0641-4A60-8A45-BFEA26046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F60DD7-BD3C-49F0-A5CE-19D29D42F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B886B-F932-402D-B35C-BF4E65BDC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E3F2F-16C4-44CE-AB46-DB8305E61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401606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2023年酒店上半年工作总结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下半年工作计划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2023年上半年，酒店营收达到预期目标，同比增长了10%。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营收情况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入住率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酒店平均入住率达到85%，高峰期入住率达到95%。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在营收增长的同时，酒店也实现了利润的稳步增长。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酒店经营情况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通过问卷调查和在线评价系统收集客户对酒店服务的反馈。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客户满意度平均得分为90分（满分100分），其中设施、卫生、服务态度等方面得到客户的好评。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调查结果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定期对酒店员工进行培训和考核，确保服务质量和操作规范的执行。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通过日常巡查和客户反馈，酒店服务质量得到了有效监控和保障。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监控结果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服务质量监控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业务亮点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酒店推出了多项创新服务项目，如定制化入住体验、智能客房服务、特色主题房间等，以满足客户多样化的需求，提升酒店竞争力。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创新服务项目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扩大市场份额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酒店实施了一系列有效的营销策略，如线上线下联合推广、会员优惠政策、跨界合作等，有效扩大了市场份额，提高了品牌知名度和美誉度。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营销策略实施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酒店注重客户关系管理，通过建立客户信息库、定期回访、个性化服务等措施，有效提升了客户满意度，增强了客户忠诚度。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挑战与问题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https://d.book118.com/468124016063006044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2024-09-24T14:34:26.618</cp:lastPrinted>
  <dcterms:created xsi:type="dcterms:W3CDTF">2024-09-24T06:34:26Z</dcterms:created>
  <dcterms:modified xsi:type="dcterms:W3CDTF">2024-09-24T06:34:28Z</dcterms:modified>
</cp:coreProperties>
</file>