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48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2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86FDD5-A363-488C-B5DC-90AF86106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E5F0D-FEA7-42B5-A6B6-6CD6FF84A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4776A2-EDD0-4656-A28F-59FE04245C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55AED8-63DA-47BA-A956-171D204BF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B728CC-5536-4085-86B9-B04B4FE39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99579D-2F83-4586-A9F4-32DEC1F57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220F31-F5A9-489D-A077-38F7217B0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E4D919-692C-4400-87E8-7D80332A4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B3991D-853B-4D75-8D80-D5582AAF49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64F5A-2A2E-4673-9511-3996B20FB5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A418D8-87C1-42AA-A7EA-877D7DEDF6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r="-38" b="62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r="-38" b="62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475" r:id="rId2"/>
    <p:sldLayoutId id="2147485476" r:id="rId3"/>
    <p:sldLayoutId id="2147485477" r:id="rId4"/>
    <p:sldLayoutId id="2147485478" r:id="rId5"/>
    <p:sldLayoutId id="2147485479" r:id="rId6"/>
    <p:sldLayoutId id="2147485480" r:id="rId7"/>
    <p:sldLayoutId id="2147485481" r:id="rId8"/>
    <p:sldLayoutId id="2147485482" r:id="rId9"/>
    <p:sldLayoutId id="2147485483" r:id="rId10"/>
    <p:sldLayoutId id="2147485484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14" Type="http://schemas.openxmlformats.org/officeDocument/2006/relationships/tags" Target="../tags/tag189.xml" /><Relationship Id="rId15" Type="http://schemas.openxmlformats.org/officeDocument/2006/relationships/tags" Target="../tags/tag190.xml" /><Relationship Id="rId16" Type="http://schemas.openxmlformats.org/officeDocument/2006/relationships/tags" Target="../tags/tag191.xml" /><Relationship Id="rId17" Type="http://schemas.openxmlformats.org/officeDocument/2006/relationships/tags" Target="../tags/tag192.xml" /><Relationship Id="rId18" Type="http://schemas.openxmlformats.org/officeDocument/2006/relationships/tags" Target="../tags/tag193.xml" /><Relationship Id="rId19" Type="http://schemas.openxmlformats.org/officeDocument/2006/relationships/tags" Target="../tags/tag194.xml" /><Relationship Id="rId2" Type="http://schemas.openxmlformats.org/officeDocument/2006/relationships/tags" Target="../tags/tag177.xml" /><Relationship Id="rId20" Type="http://schemas.openxmlformats.org/officeDocument/2006/relationships/tags" Target="../tags/tag195.xml" /><Relationship Id="rId21" Type="http://schemas.openxmlformats.org/officeDocument/2006/relationships/tags" Target="../tags/tag196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tags" Target="../tags/tag210.xml" /><Relationship Id="rId13" Type="http://schemas.openxmlformats.org/officeDocument/2006/relationships/tags" Target="../tags/tag211.xml" /><Relationship Id="rId14" Type="http://schemas.openxmlformats.org/officeDocument/2006/relationships/tags" Target="../tags/tag212.xml" /><Relationship Id="rId15" Type="http://schemas.openxmlformats.org/officeDocument/2006/relationships/tags" Target="../tags/tag213.xml" /><Relationship Id="rId16" Type="http://schemas.openxmlformats.org/officeDocument/2006/relationships/tags" Target="../tags/tag214.xml" /><Relationship Id="rId17" Type="http://schemas.openxmlformats.org/officeDocument/2006/relationships/tags" Target="../tags/tag215.xml" /><Relationship Id="rId18" Type="http://schemas.openxmlformats.org/officeDocument/2006/relationships/tags" Target="../tags/tag216.xml" /><Relationship Id="rId19" Type="http://schemas.openxmlformats.org/officeDocument/2006/relationships/tags" Target="../tags/tag217.xml" /><Relationship Id="rId2" Type="http://schemas.openxmlformats.org/officeDocument/2006/relationships/tags" Target="../tags/tag200.xml" /><Relationship Id="rId20" Type="http://schemas.openxmlformats.org/officeDocument/2006/relationships/tags" Target="../tags/tag218.xml" /><Relationship Id="rId21" Type="http://schemas.openxmlformats.org/officeDocument/2006/relationships/tags" Target="../tags/tag219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tags" Target="../tags/tag206.xml" /><Relationship Id="rId9" Type="http://schemas.openxmlformats.org/officeDocument/2006/relationships/tags" Target="../tags/tag20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12503201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制定营销计划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75057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75057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目标市场分析</a:t>
            </a:r>
            <a:endParaRPr lang="zh-CN" altLang="en-US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8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3025140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3025140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营销策略制定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11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530034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530034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营销执行计划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4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757491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757491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营销渠道拓展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7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849485" y="2962275"/>
            <a:ext cx="160782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9849485" y="3623945"/>
            <a:ext cx="1722120" cy="1349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pc="300">
                <a:latin typeface="+mj-ea"/>
                <a:ea typeface="+mj-ea"/>
                <a:cs typeface="MiSans" panose="00000500000000000000" charset="-122"/>
                <a:sym typeface="+mn-ea"/>
              </a:rPr>
              <a:t>营销效果评估与优化</a:t>
            </a:r>
            <a:endParaRPr lang="zh-CN" altLang="en-US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目标市场分析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市场规模</a:t>
            </a:r>
            <a:endParaRPr lang="zh-CN" altLang="en-US"/>
          </a:p>
        </p:txBody>
      </p:sp>
      <p:sp>
        <p:nvSpPr>
          <p:cNvPr id="1048900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02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04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目标市场的总体规模和增长趋势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06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08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10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目标市场的竞争格局和市场份额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12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14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16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目标市场的消费者需求和购买行为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18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20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目标市场的区域分布和特点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目标客户群体</a:t>
            </a:r>
            <a:endParaRPr lang="zh-CN" altLang="en-US"/>
          </a:p>
        </p:txBody>
      </p:sp>
      <p:sp>
        <p:nvSpPr>
          <p:cNvPr id="1048958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特征：描述目标客户群体的年龄、性别、职业、收入等特征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定位：根据产品特点、市场需求等因素确定目标客户群体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需求：分析目标客户群体的需求和购买动机，为制定营销策略提供依据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行为：研究目标客户群体的消费行为和购买习惯，为制定营销策略提供参考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竞争对手分析</a:t>
            </a:r>
            <a:endParaRPr lang="zh-CN" altLang="en-US"/>
          </a:p>
        </p:txBody>
      </p:sp>
      <p:sp>
        <p:nvSpPr>
          <p:cNvPr id="1049008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识别主要竞争对手：确定在目标市场中与你竞争的企业或品牌。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分析竞争对手的优势和劣势：了解竞争对手的产品、服务、营销策略等方面的优势和不足。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竞争对手的市场份额：了解竞争对手在目标市场中的市场份额，以便评估其在市场中的地位。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竞争对手的营销策略：分析竞争对手的营销策略，包括产品定价、促销活动、广告投放等方面。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市场趋势</a:t>
            </a:r>
            <a:endParaRPr lang="zh-CN" altLang="en-US"/>
          </a:p>
        </p:txBody>
      </p:sp>
      <p:sp>
        <p:nvSpPr>
          <p:cNvPr id="1049050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2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4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消费者需求变化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56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8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市场竞争格局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62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4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技术创新和产品迭代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68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0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宏观经济环境和政策影响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0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营销策略制定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产品定位</a:t>
            </a:r>
            <a:endParaRPr lang="zh-CN" altLang="en-US"/>
          </a:p>
        </p:txBody>
      </p:sp>
      <p:sp>
        <p:nvSpPr>
          <p:cNvPr id="104914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8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6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确定产品的独特卖点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制定产品定位战略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确定目标客户群体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66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分析竞争对手的产品定位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价格策略</a:t>
            </a:r>
            <a:endParaRPr lang="zh-CN" altLang="en-US"/>
          </a:p>
        </p:txBody>
      </p:sp>
      <p:sp>
        <p:nvSpPr>
          <p:cNvPr id="104920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定价目标：满足市场需求，实现利润最大化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定价策略：成本导向、竞争导向、价值导向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价格调整：根据市场需求、竞争状况等因素适时调整价格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促销策略：打折、优惠、赠品等形式吸引消费者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渠道策略</a:t>
            </a:r>
            <a:endParaRPr lang="zh-CN" altLang="en-US"/>
          </a:p>
        </p:txBody>
      </p:sp>
      <p:sp>
        <p:nvSpPr>
          <p:cNvPr id="1049260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线上渠道：利用电商平台、社交媒体等网络平台进行产品推广和销售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线下渠道：通过实体店铺、分销商、代理商等传统方式进行产品分销和销售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跨界合作：与其他产业或品牌合作，共同推广产品，扩大知名度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直接销售：通过电话、邮件等方式直接与消费者沟通，了解需求并提供产品服务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促销策略</a:t>
            </a:r>
            <a:endParaRPr lang="zh-CN" altLang="en-US"/>
          </a:p>
        </p:txBody>
      </p:sp>
      <p:sp>
        <p:nvSpPr>
          <p:cNvPr id="104930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打折促销：通过降低商品价格吸引消费者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限时促销：在特定时间段内提供优惠或折扣，增加购买动力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捆绑销售：将多个商品组合在一起销售，以吸引更多顾客购买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赠品促销：提供额外的赠品或礼品吸引顾客购买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37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营销执行计划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营销活动策划</a:t>
            </a:r>
            <a:endParaRPr lang="zh-CN" altLang="en-US"/>
          </a:p>
        </p:txBody>
      </p:sp>
      <p:sp>
        <p:nvSpPr>
          <p:cNvPr id="104941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目标受众：确定营销活动的目标受众，以便制定更具针对性的营销策略。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营销活动内容：设计有吸引力的活动内容，如促销、折扣、赠品等，以吸引目标受众的关注和参与。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营销活动时间：确定营销活动的时间安排，以便在最佳时机推出活动，提高营销效果。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营销渠道：选择适合目标受众的营销渠道，如社交媒体、广告、公关等。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https://d.book118.com/468125032012006040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35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9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</vt:lpstr>
      <vt:lpstr>Wingdings</vt:lpstr>
      <vt:lpstr>Calibri Light</vt:lpstr>
      <vt:lpstr>微软雅黑</vt:lpstr>
      <vt:lpstr>宋体</vt:lpstr>
      <vt:lpstr>Office Theme</vt:lpstr>
      <vt:lpstr>制定营销计划</vt:lpstr>
      <vt:lpstr>目录</vt:lpstr>
      <vt:lpstr>目标市场分析</vt:lpstr>
      <vt:lpstr>市场规模</vt:lpstr>
      <vt:lpstr>目标客户群体</vt:lpstr>
      <vt:lpstr>竞争对手分析</vt:lpstr>
      <vt:lpstr>市场趋势</vt:lpstr>
      <vt:lpstr>营销策略制定</vt:lpstr>
      <vt:lpstr>产品定位</vt:lpstr>
      <vt:lpstr>价格策略</vt:lpstr>
      <vt:lpstr>渠道策略</vt:lpstr>
      <vt:lpstr>促销策略</vt:lpstr>
      <vt:lpstr>营销执行计划</vt:lpstr>
      <vt:lpstr>营销活动策划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2024-09-18T04:40:43.003</cp:lastPrinted>
  <dcterms:created xsi:type="dcterms:W3CDTF">2024-09-17T20:40:43Z</dcterms:created>
  <dcterms:modified xsi:type="dcterms:W3CDTF">2024-09-17T20:40:45Z</dcterms:modified>
</cp:coreProperties>
</file>