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28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F5788-32AA-4C1F-9962-C93267385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85853-71CD-4116-9D74-83CA0A57C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1271A-B9CB-44ED-9AC1-FE00E39AD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06C23-1EF9-414C-BB5B-52187F944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33AE79-F105-4322-AC23-6332EEC0C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744185-6D9D-4A4B-923D-9F64DE9BF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C13AFF-98B5-4ABB-989A-FDB9AF18C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97271-C797-4CCA-9C6E-F739E0E80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F9FE4-3F30-4A05-81A4-46F7CEDC0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D9A59-C445-4F33-AA06-7970B787D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A4400-87A7-4310-8AE6-F2CD09778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273" r:id="rId2"/>
    <p:sldLayoutId id="2147499274" r:id="rId3"/>
    <p:sldLayoutId id="2147499275" r:id="rId4"/>
    <p:sldLayoutId id="2147499276" r:id="rId5"/>
    <p:sldLayoutId id="2147499277" r:id="rId6"/>
    <p:sldLayoutId id="2147499278" r:id="rId7"/>
    <p:sldLayoutId id="2147499279" r:id="rId8"/>
    <p:sldLayoutId id="2147499280" r:id="rId9"/>
    <p:sldLayoutId id="2147499281" r:id="rId10"/>
    <p:sldLayoutId id="214749928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1.xml" /><Relationship Id="rId30" Type="http://schemas.openxmlformats.org/officeDocument/2006/relationships/tags" Target="../tags/tag128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607605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口腔溃疡患者的生活细节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口腔溃疡的预防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保持口腔卫生</a:t>
            </a:r>
            <a:endParaRPr lang="zh-CN" altLang="en-US"/>
          </a:p>
        </p:txBody>
      </p:sp>
      <p:sp>
        <p:nvSpPr>
          <p:cNvPr id="10489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0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每天刷牙两次，每次两分钟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使用牙线清洁牙缝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2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定期更换牙刷和牙线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饭后漱口，保持口腔清洁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避免刺激性食物和饮料</a:t>
            </a:r>
            <a:endParaRPr lang="zh-CN" altLang="en-US"/>
          </a:p>
        </p:txBody>
      </p:sp>
      <p:sp>
        <p:nvSpPr>
          <p:cNvPr id="1048966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避免辛辣食物，如辣椒、姜、蒜等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避免饮酒、咖啡、茶等刺激性饮料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避免硬、脆、粗糙的食物，如坚果、饼干等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避免过酸、过咸、过甜的食物和饮料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避免过度磨损口腔黏膜</a:t>
            </a:r>
            <a:endParaRPr lang="zh-CN" altLang="en-US"/>
          </a:p>
        </p:txBody>
      </p:sp>
      <p:sp>
        <p:nvSpPr>
          <p:cNvPr id="10490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避免吃过硬、过热的食物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避免频繁咀嚼口香糖或槟榔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8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避免使用刺激性强的牙膏或漱口水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0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定期口腔检查，及时处理口腔问题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及时治疗口腔疾病</a:t>
            </a:r>
            <a:endParaRPr lang="zh-CN" altLang="en-US"/>
          </a:p>
        </p:txBody>
      </p:sp>
      <p:sp>
        <p:nvSpPr>
          <p:cNvPr id="1049102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口腔溃疡发生时，及时就医治疗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定期口腔检查，及早发现口腔溃疡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避免自行用药或使用偏方治疗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保持口腔卫生，早晚刷牙，饭后漱口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口腔溃疡的护理</a:t>
            </a:r>
            <a:endParaRPr lang="zh-CN" altLang="en-US"/>
          </a:p>
        </p:txBody>
      </p:sp>
      <p:sp>
        <p:nvSpPr>
          <p:cNvPr id="10491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饮食调整</a:t>
            </a:r>
            <a:endParaRPr lang="zh-CN" altLang="en-US"/>
          </a:p>
        </p:txBody>
      </p:sp>
      <p:sp>
        <p:nvSpPr>
          <p:cNvPr id="104920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多喝水和吃富含维生素的蔬菜和水果，以促进口腔黏膜修复。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避免刺激性食物和饮料，如辛辣、酸甜、硬性食品。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选择清淡、软质、易消化的食物，如稀饭、面条、水果等。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避免过度饮酒和吸烟，以免刺激口腔黏膜。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疼痛缓解方法</a:t>
            </a:r>
            <a:endParaRPr lang="zh-CN" altLang="en-US"/>
          </a:p>
        </p:txBody>
      </p:sp>
      <p:sp>
        <p:nvSpPr>
          <p:cNvPr id="104927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8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6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避免刺激性食物和饮料，如辛辣、酸甜、咸或硬的食物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保持口腔卫生，定期刷牙和使用牙线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使用非处方止痛药，如对乙酰氨基酚或布洛芬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6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局部用药，如利多卡因凝胶或喷雾剂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使用药物注意事项</a:t>
            </a:r>
            <a:endParaRPr lang="zh-CN" altLang="en-US"/>
          </a:p>
        </p:txBody>
      </p:sp>
      <p:sp>
        <p:nvSpPr>
          <p:cNvPr id="10493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4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遵医嘱用药，不要自行增减剂量或改变用药方式。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避免长期使用同一种药物，以免产生耐药性。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6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注意观察药物不良反应，如有异常及时就医。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8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不要自行购买和使用非处方药，以免误用或过量使用。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保持良好心态</a:t>
            </a:r>
            <a:endParaRPr lang="zh-CN" altLang="en-US"/>
          </a:p>
        </p:txBody>
      </p:sp>
      <p:sp>
        <p:nvSpPr>
          <p:cNvPr id="10493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2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保持乐观开朗的心态，避免情绪波动和焦虑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学会放松和缓解压力，如进行深呼吸、冥想等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4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与亲朋好友交流，分享自己的感受和经历，获得情感支持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6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培养兴趣爱好，丰富生活，增加愉悦感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口腔溃疡与全身健康</a:t>
            </a:r>
            <a:endParaRPr lang="zh-CN" altLang="en-US"/>
          </a:p>
        </p:txBody>
      </p:sp>
      <p:sp>
        <p:nvSpPr>
          <p:cNvPr id="10494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https://d.book118.com/468126076052006041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6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Office Theme</vt:lpstr>
      <vt:lpstr>口腔溃疡患者的生活细节</vt:lpstr>
      <vt:lpstr>目录</vt:lpstr>
      <vt:lpstr>添加章节标题</vt:lpstr>
      <vt:lpstr>口腔溃疡的预防</vt:lpstr>
      <vt:lpstr>保持口腔卫生</vt:lpstr>
      <vt:lpstr>避免刺激性食物和饮料</vt:lpstr>
      <vt:lpstr>避免过度磨损口腔黏膜</vt:lpstr>
      <vt:lpstr>及时治疗口腔疾病</vt:lpstr>
      <vt:lpstr>口腔溃疡的护理</vt:lpstr>
      <vt:lpstr>饮食调整</vt:lpstr>
      <vt:lpstr>疼痛缓解方法</vt:lpstr>
      <vt:lpstr>使用药物注意事项</vt:lpstr>
      <vt:lpstr>保持良好心态</vt:lpstr>
      <vt:lpstr>口腔溃疡与全身健康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2024-09-20T03:12:56.685</cp:lastPrinted>
  <dcterms:created xsi:type="dcterms:W3CDTF">2024-09-19T19:12:56Z</dcterms:created>
  <dcterms:modified xsi:type="dcterms:W3CDTF">2024-09-19T19:12:58Z</dcterms:modified>
</cp:coreProperties>
</file>