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FB316-EA0E-4706-99D3-D403B0D82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13EC0-6A52-4837-8630-3396AEE6D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8BC93-3FBE-4CB8-9818-2D57DD788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4E339-A62D-415E-8BC5-D833DA1A7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D2F211-4BF1-47E6-8275-1B014373E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2121B-78EB-439E-B41B-EE775AE10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C18FE5-C082-4984-8098-43BABF5BF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B968C-CF59-4848-BA25-D3B833E7A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9DCAB-DF03-4F0E-80BD-80AF20F54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4349A-5E6A-4EAF-BED5-F086A5A57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68023-A081-478C-BC70-E4F595BED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26140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中学用电安全管理制度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用电安全管理制度概述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学生用电安全须知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教师和员工用电安全职责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违规用电的处罚和预防措施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确保中学师生的人身安全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制定用电安全管理制度是为了保障中学师生在校园内的用电安全，防止因用电不当导致的意外事故。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符合相关法律法规要求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中学用电安全管理制度的制定符合国家和地方的相关法律法规，确保学校在用电管理方面有法可依、有章可循。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449" b="6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91" b="85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2" r="10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中学用电安全的重要性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保障学生健康成长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中学生正处于身心发展的关键时期，良好的用电环境有助于保障学生的健康成长。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维护学校正常秩序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用电安全是学校正常运转的重要保障，没有安全的用电环境，学校的正常秩序将受到严重影响。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预防火灾等安全事故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用电不当极易引发火灾等安全事故，制定用电安全管理制度可以有效预防这类事故的发生，保障师生的生命财产安全。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用电安全管理制度概述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25" r="20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禁止私拉乱接电线，不得在电线上晾晒衣物。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严禁使用大功率电器，如电饭煲、电磁炉等。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禁止在教室、宿舍等场所焚烧纸张和其他易燃物品。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用电安全规定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在新生入学时，开展安全用电教育，确保新生了解学校用电规定。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定期组织师生参加用电安全演练，提高应对突发用电事故的能力。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480" b="2248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定期开展安全用电知识讲座，提高师生安全用电意识。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安全用电教育制度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https://d.book118.com/468126140113006046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2024-09-27T17:25:10.848</cp:lastPrinted>
  <dcterms:created xsi:type="dcterms:W3CDTF">2024-09-27T09:25:10Z</dcterms:created>
  <dcterms:modified xsi:type="dcterms:W3CDTF">2024-09-27T09:25:12Z</dcterms:modified>
</cp:coreProperties>
</file>