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69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75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130DC-028E-400B-851E-22F58BF67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D7698-39A0-4929-AB36-6D018F2FA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E5298-FACF-4DA2-91C5-46BB82DE4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E5B15-43F6-4A5E-BF50-A9F342309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1293FE-855E-467D-B0A1-56F686A36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926B95-9245-45BF-961C-EEBA6B5B1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DB1482-3957-445E-A457-11F79F243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06FAC-840C-4950-9309-35C635AB5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8C675-2433-45E4-B2FF-7223C2769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174CD-FDAA-489D-9756-882B2DC73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B2AC7-2556-496E-8492-839FE3E57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680" r:id="rId2"/>
    <p:sldLayoutId id="2147494681" r:id="rId3"/>
    <p:sldLayoutId id="2147494682" r:id="rId4"/>
    <p:sldLayoutId id="2147494683" r:id="rId5"/>
    <p:sldLayoutId id="2147494684" r:id="rId6"/>
    <p:sldLayoutId id="2147494685" r:id="rId7"/>
    <p:sldLayoutId id="2147494686" r:id="rId8"/>
    <p:sldLayoutId id="2147494687" r:id="rId9"/>
    <p:sldLayoutId id="2147494688" r:id="rId10"/>
    <p:sldLayoutId id="214749468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2700007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冬春季呼吸道传染病防治知识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,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呼吸道传染病的概述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冬春季呼吸道传染病的特点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预防措施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治疗方法与注意事项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心理调适与健康生活方式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呼吸道传染病的概述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定义与传播途径</a:t>
            </a:r>
            <a:endParaRPr lang="zh-CN" altLang="en-US"/>
          </a:p>
        </p:txBody>
      </p:sp>
      <p:sp>
        <p:nvSpPr>
          <p:cNvPr id="1048978" name="圆角矩形 26"/>
          <p:cNvSpPr/>
          <p:nvPr>
            <p:custDataLst>
              <p:tags r:id="rId2"/>
            </p:custDataLst>
          </p:nvPr>
        </p:nvSpPr>
        <p:spPr>
          <a:xfrm>
            <a:off x="1662204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0" name="圆角矩形 28"/>
          <p:cNvSpPr/>
          <p:nvPr>
            <p:custDataLst>
              <p:tags r:id="rId3"/>
            </p:custDataLst>
          </p:nvPr>
        </p:nvSpPr>
        <p:spPr>
          <a:xfrm>
            <a:off x="1666129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82" name="圆角矩形 29"/>
          <p:cNvSpPr/>
          <p:nvPr>
            <p:custDataLst>
              <p:tags r:id="rId4"/>
            </p:custDataLst>
          </p:nvPr>
        </p:nvSpPr>
        <p:spPr>
          <a:xfrm>
            <a:off x="6378591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4" name="文本框 31"/>
          <p:cNvSpPr txBox="1"/>
          <p:nvPr>
            <p:custDataLst>
              <p:tags r:id="rId5"/>
            </p:custDataLst>
          </p:nvPr>
        </p:nvSpPr>
        <p:spPr>
          <a:xfrm>
            <a:off x="1968998" y="1983221"/>
            <a:ext cx="3537800" cy="38481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定义：呼吸道传染病是指由病毒、细菌、支原体等病原体通过呼吸道感染引起的疾病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圆角矩形 32"/>
          <p:cNvSpPr/>
          <p:nvPr>
            <p:custDataLst>
              <p:tags r:id="rId6"/>
            </p:custDataLst>
          </p:nvPr>
        </p:nvSpPr>
        <p:spPr>
          <a:xfrm>
            <a:off x="6383170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8" name="文本框 34"/>
          <p:cNvSpPr txBox="1"/>
          <p:nvPr>
            <p:custDataLst>
              <p:tags r:id="rId7"/>
            </p:custDataLst>
          </p:nvPr>
        </p:nvSpPr>
        <p:spPr>
          <a:xfrm>
            <a:off x="6686693" y="1982567"/>
            <a:ext cx="3536970" cy="38499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传播途径：呼吸道传染病主要通过空气飞沫、直接接触病人呼吸道分泌物传播，也可通过污染物体表面间接传播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常见症状与危害</a:t>
            </a:r>
            <a:endParaRPr lang="zh-CN" altLang="en-US"/>
          </a:p>
        </p:txBody>
      </p:sp>
      <p:sp>
        <p:nvSpPr>
          <p:cNvPr id="104902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常见症状：发热、咳嗽、咳痰、气喘、胸闷等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3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危害：可引起肺炎、支气管炎等并发症，严重时可危及生命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3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传播途径：飞沫传播、接触传播等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4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预防措施：加强个人防护、保持室内通风、避免接触患者等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冬春季呼吸道传染病的特点</a:t>
            </a:r>
            <a:endParaRPr lang="zh-CN" altLang="en-US">
              <a:sym typeface="+mn-lt"/>
            </a:endParaRPr>
          </a:p>
        </p:txBody>
      </p:sp>
      <p:sp>
        <p:nvSpPr>
          <p:cNvPr id="10490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季节性特点</a:t>
            </a:r>
            <a:endParaRPr lang="zh-CN" altLang="en-US"/>
          </a:p>
        </p:txBody>
      </p:sp>
      <p:sp>
        <p:nvSpPr>
          <p:cNvPr id="104914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冬春季高发：由于气温较低，病毒易于传播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5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室内活动多：人们多在室内活动，空气流通不畅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5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免疫力下降：气温变化大，人体免疫力下降，易感染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6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传播方式多样：通过飞沫、接触等方式传播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易感人群与高发场所</a:t>
            </a:r>
            <a:endParaRPr lang="zh-CN" altLang="en-US"/>
          </a:p>
        </p:txBody>
      </p:sp>
      <p:sp>
        <p:nvSpPr>
          <p:cNvPr id="1049204" name="矩形 5"/>
          <p:cNvSpPr/>
          <p:nvPr>
            <p:custDataLst>
              <p:tags r:id="rId2"/>
            </p:custDataLst>
          </p:nvPr>
        </p:nvSpPr>
        <p:spPr>
          <a:xfrm>
            <a:off x="1020871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矩形 10"/>
          <p:cNvSpPr/>
          <p:nvPr>
            <p:custDataLst>
              <p:tags r:id="rId3"/>
            </p:custDataLst>
          </p:nvPr>
        </p:nvSpPr>
        <p:spPr>
          <a:xfrm>
            <a:off x="1670771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TextBox 2"/>
          <p:cNvSpPr txBox="1"/>
          <p:nvPr>
            <p:custDataLst>
              <p:tags r:id="rId4"/>
            </p:custDataLst>
          </p:nvPr>
        </p:nvSpPr>
        <p:spPr>
          <a:xfrm>
            <a:off x="1305120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易感人群：儿童、老人、孕妇以及患有慢性疾病的人群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10" name="矩形 6"/>
          <p:cNvSpPr/>
          <p:nvPr>
            <p:custDataLst>
              <p:tags r:id="rId5"/>
            </p:custDataLst>
          </p:nvPr>
        </p:nvSpPr>
        <p:spPr>
          <a:xfrm>
            <a:off x="6420950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矩形 11"/>
          <p:cNvSpPr/>
          <p:nvPr>
            <p:custDataLst>
              <p:tags r:id="rId6"/>
            </p:custDataLst>
          </p:nvPr>
        </p:nvSpPr>
        <p:spPr>
          <a:xfrm>
            <a:off x="7107612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TextBox 2"/>
          <p:cNvSpPr txBox="1"/>
          <p:nvPr>
            <p:custDataLst>
              <p:tags r:id="rId7"/>
            </p:custDataLst>
          </p:nvPr>
        </p:nvSpPr>
        <p:spPr>
          <a:xfrm>
            <a:off x="6705199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高发场所：学校、幼儿园、托儿所、养老院、医院等人员密集场所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预防措施</a:t>
            </a:r>
            <a:endParaRPr lang="zh-CN" altLang="en-US">
              <a:sym typeface="+mn-lt"/>
            </a:endParaRPr>
          </a:p>
        </p:txBody>
      </p:sp>
      <p:sp>
        <p:nvSpPr>
          <p:cNvPr id="10492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个人防护措施</a:t>
            </a:r>
            <a:endParaRPr lang="zh-CN" altLang="en-US"/>
          </a:p>
        </p:txBody>
      </p:sp>
      <p:sp>
        <p:nvSpPr>
          <p:cNvPr id="104931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保持室内空气流通，避免拥挤场所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避免接触呼吸道感染患者，如有必要，及时就医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保持良好的个人卫生习惯，勤洗手、戴口罩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增强体质，提高免疫力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https://d.book118.com/468127000074006024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冬春季呼吸道传染病防治知识</vt:lpstr>
      <vt:lpstr>目录</vt:lpstr>
      <vt:lpstr>单击添加章节标题</vt:lpstr>
      <vt:lpstr>呼吸道传染病的概述</vt:lpstr>
      <vt:lpstr>定义与传播途径</vt:lpstr>
      <vt:lpstr>常见症状与危害</vt:lpstr>
      <vt:lpstr>冬春季呼吸道传染病的特点</vt:lpstr>
      <vt:lpstr>季节性特点</vt:lpstr>
      <vt:lpstr>易感人群与高发场所</vt:lpstr>
      <vt:lpstr>预防措施</vt:lpstr>
      <vt:lpstr>个人防护措施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2024-08-31T19:44:21.207</cp:lastPrinted>
  <dcterms:created xsi:type="dcterms:W3CDTF">2024-08-31T11:44:21Z</dcterms:created>
  <dcterms:modified xsi:type="dcterms:W3CDTF">2024-08-31T11:44:23Z</dcterms:modified>
</cp:coreProperties>
</file>