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573AE-0AB6-4BE7-933A-3C0556053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06B13-0705-4996-8B7F-977CFAAB5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6A18F-6D51-4D5D-B1BD-BE8177279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17218-47DD-4968-A8A5-2DD76CDA8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8C0AB-70EA-4F30-A5D1-35B4021F1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188E5D-C021-4D03-8491-475C367A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63AF04-3370-4672-AD6C-B16D7CBF5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2F799-C945-41F6-AC68-532629F34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E11B6-17D8-4A31-899B-6D9BC501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AC6DE-71C5-48F9-86BE-B71055F1E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21676-7D9C-48CB-9376-3861C5F9D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7122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企业财务会计项目三任务应收款项减值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应收款项减值概述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应收款项减值的会计处理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应收款项减值的评估与预测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应收款项减值的内部控制与风险管理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应收款项减值对企业的影响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应收款项减值概述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款项减值是指企业应收账款、其他应收款等应收款项因为债务人破产或死亡、逾期未履行偿债义务超过3年，以及其他应收款项收回的可能性极小等原因，导致其可收回金额低于其账面价值时，按差额计提的减值准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应收款项减值是一种谨慎性原则的体现，目的是为了防止企业虚增资产和利润；同时，这也是企业加强风险管理，提高会计信息质量的重要手段。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减值原因分析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债务人财务状况恶化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债务人因经营不善或财务状况恶化，无法按期履行偿债义务。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应收账款管理不善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企业内部控制制度不健全，对应收账款的催收和管理不力，导致款项长期挂账无法收回。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经济环境变化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经济环境变化导致债务人偿债能力下降，如经济衰退、市场疲软等。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应收款项减值会导致企业资产质量下降，影响企业的偿债能力和盈利能力。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影响资产质量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影响利润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影响财务状况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应收款项减值会减少企业的利润，影响企业的收益水平。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应收款项减值会影响企业的财务状况，如资产负债率、流动比率等指标。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减值的影响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应收款项减值的会计处理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https://d.book118.com/468127122015006027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2024-09-04T17:40:54.361</cp:lastPrinted>
  <dcterms:created xsi:type="dcterms:W3CDTF">2024-09-04T09:40:54Z</dcterms:created>
  <dcterms:modified xsi:type="dcterms:W3CDTF">2024-09-04T09:40:56Z</dcterms:modified>
</cp:coreProperties>
</file>