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EF9F7E-60C5-4A83-84A7-85ECAF690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FBDCC-941D-4992-97DE-E1B25C2D0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F32B3E-22F9-4611-BE79-F8A9F94F5E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C80310-7113-4F02-A789-FD59F91D15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402AE2-DC6D-436A-8520-FF4F88ECF6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AEE377-A88F-4D35-B726-37B2ADC38A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DB7854-E80C-48D6-9C44-A9FBD90C0B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173EC7-D368-47B8-963E-9803CD6148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4AB1D-E26E-4034-A227-0F067CDF5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FB653B-C19E-4A90-8535-3B9E7FDA8D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A79AC-8102-4323-8B20-BF235E67E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30054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医药经理的销售策略和客户关系管理能力</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2024-01-18</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医药经理的销售策略</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客户关系管理能力</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销售策略与客户关系管理的互动关系</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医药经理面临的挑战与对策</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通过制定有效的销售策略，医药经理可以提高产品的销售量，从而增加公司的市场份额和盈利。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提升销售业绩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良好的客户关系管理能力有助于医药经理与客户建立长期稳定的合作关系，提高客户满意度和忠诚度。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加强客户关系管理</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随着医药市场的不断变化和竞争的加剧，医药经理需要具备灵活应变的能力，调整销售策略以适应市场需求的变化。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应对市场变化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汇报期内医药经理所负责的产品的销售业绩，包括销售额、销售量、市场份额等指标的变化情况。</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销售业绩分析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汇报期内医药经理与客户的关系维护情况，包括客户满意度调查、客户投诉处理、客户拜访计划等。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客户关系管理情况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汇报期内医药市场的动态变化以及竞争对手的销售策略、产品特点等分析。</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市场动态和竞争对手分析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汇报未来一段时间内医药经理的销售计划和客户关系管理计划，包括目标设定、策略制定、行动计划等。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未来销售计划和客户关系管理计划</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医药经理的销售策略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深入了解目标市场的规模、增长趋势、竞争格局以及客户需求等信息。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市场调研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市场细分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市场定位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根据客户需求、购买行为等因素对市场进行细分，确定目标客户群体。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基于产品特点和市场细分结果，明确产品在目标市场中的定位，为销售策略制定提供依据。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市场分析与定位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通过展会、研讨会、广告等方式宣传产品特点和优势，提高产品知名度。</a:t>
            </a:r>
          </a:p>
        </p:txBody>
      </p:sp>
      <p:pic>
        <p:nvPicPr>
          <p:cNvPr id="4" name="Picture 4"/>
          <p:cNvPicPr>
            <a:picLocks noChangeAspect="1"/>
          </p:cNvPicPr>
          <p:nvPr/>
        </p:nvPicPr>
        <p:blipFill>
          <a:blip r:embed="rId2"/>
          <a:srcRect l="16292" r="162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12500" b="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产品宣传</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塑造企业形象和产品品牌，提升品牌价值和客户忠诚度。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品牌建设</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制定针对不同客户群体的营销策略，包括产品组合、促销活动等，提高销售额。</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营销策略</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产品推广与品牌建设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渠道拓展与优化</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渠道拓展</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积极寻找新的销售渠道和合作伙伴，扩大产品销售网络。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渠道管理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建立渠道管理制度和流程，确保渠道畅通和高效运作。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渠道优化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定期对销售渠道进行评估和调整，提高渠道效益和降低销售成本。</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谈判技巧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掌握有效的谈判技巧和方法，与客户进行价格谈判时能够争取到更有利的条件。</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价格策略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根据市场定位、产品特点和竞争状况等因素制定价格策略，确保价格具有竞争力和盈利性。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合同管理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建立完善的合同管理制度和流程，确保合同条款明确、合理且符合法律法规要求。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价格策略与谈判技巧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客户关系管理能力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准确识别潜在客户和目标客户，了解他们的行业背景、企业规模、业务需求等信息。</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客户识别</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根据客户的特点和需求，将客户分为不同类型，如重要客户、一般客户、潜在客户等，制定相应的管理策略。</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客户分类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客户识别与分类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需求分析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深入了解客户的需求和期望，包括产品功能、性能、价格、服务等方面。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产品与服务定制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根据客户需求，提供个性化的产品和服务解决方案，满足客户特定需求。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客户需求理解与满足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建立客户档案，定期与客户保持联系，了解客户最新动态和需求变化。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客户关系维护</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通过提供增值服务、举办客户活动等方式，增强客户黏性和忠诚度。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客户关系深化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客户关系维护与深化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https://d.book118.com/468130054112006034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2024-09-13T05:30:28.329</cp:lastPrinted>
  <dcterms:created xsi:type="dcterms:W3CDTF">2024-09-12T21:30:28Z</dcterms:created>
  <dcterms:modified xsi:type="dcterms:W3CDTF">2024-09-12T21:30:30Z</dcterms:modified>
</cp:coreProperties>
</file>