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78E7E-BFE9-4B89-BE08-EE3856C9A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0302FC-7B2B-4308-AF38-5C108DFD9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A8D43A-635D-4105-B123-7C08646B9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F090B4-B759-4F5A-B539-D09527A6A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3FA771-94B2-44DD-B3A6-F7C5E27FD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1551CE-B798-42BF-AB9B-204DF1DB87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26C7AC-203B-403D-BEF6-03AC0560D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20D00-4C8C-4562-99DD-ECC3CB5D2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E0F5C-D2FB-461C-BC40-DDA44B7C0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47D44-DA3D-4461-A381-EB82C30A0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51048D-DF67-4ECD-9AED-65CE14D16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310260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品牌产品营销策略研究方向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品牌产品概述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营销策略理论基础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品牌产品营销策略研究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品牌产品营销策略案例分析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未来研究方向与展望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品牌产品概述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163" r="18163"/>
          <a:stretch>
            <a:fillRect/>
          </a:stretch>
        </p:blipFill>
        <p:spPr>
          <a:xfrm>
            <a:off x="3909691" y="1250241"/>
            <a:ext cx="7848601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品牌产品的定义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品牌产品：指那些拥有独特品牌形象、品牌价值、品牌文化以及在市场上具有一定知名度和影响力的产品。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品牌产品通常具有较高的附加值，能够为消费者提供独特的消费体验和价值，同时也能够为企业带来更高的利润。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独特性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品牌产品通常具有独特的品牌形象、品牌价值和品牌文化，这些特点使得品牌产品在市场上具有较高的辨识度和认知度。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高附加值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品牌产品通常拥有较高的附加值，这是因为品牌产品在研发、设计、生产、销售等环节中投入了大量的资源，从而使得产品具有更高的品质和价值。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长期性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品牌产品的建立需要经过长期的积累和沉淀，需要企业在品牌建设、市场推广等方面持续投入，才能够获得市场的认可和消费者的信任。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品牌产品的特点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随着消费者需求的多样化，品牌产品的发展趋势也越来越个性化，企业需要针对不同的消费群体推出具有差异化的产品，以满足消费者的个性化需求。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数字化技术的发展为品牌产品的营销和推广提供了更多的可能性，企业可以通过数字化手段更好地了解消费者需求和市场趋势，从而更好地制定营销策略。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随着环保意识的提高，消费者对产品的环保性能越来越关注，品牌产品的发展趋势也越来越绿色化，企业需要注重产品的环保性能和可持续发展。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品牌产品的发展趋势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营销策略理论基础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3775" b="2377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3179" b="131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5272" b="152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营销策略的概念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营销策略定义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营销策略是企业为了实现营销目标，根据市场环境、消费者需求和竞争态势等因素制定的营销计划和执行方案。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营销策略的组成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包括产品策略、价格策略、渠道策略和促销策略等。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营销策略的作用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指导企业营销活动，提高市场竞争力，实现企业可持续发展。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通过市场调研了解消费者需求、竞争态势和行业趋势等信息，为制定营销策略提供依据。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24" r="1252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营销组合设计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24" r="125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根据市场调研结果，选择适合企业的目标市场，并制定相应的市场定位和竞争策略。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根据目标市场需求和竞争态势，设计适合的营销组合，包括产品、价格、渠道和促销策略等。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营销策略的制定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根据营销策略制定具体的营销计划，包括销售目标、预算和执行方案等。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营销计划制定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建立专业的营销团队，负责实施营销计划和监控执行效果。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营销团队建设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定期评估营销效果，及时调整营销策略以适应市场变化。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营销策略的实施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品牌产品营销策略研究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590" r="2959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确定品牌在市场中的位置，强调其独特性和优势，以满足目标消费者的需求。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通过与竞争对手的差异化来突出品牌的特点，以吸引消费者的注意。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差异化定位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明确品牌的目标市场，了解目标消费者的需求、偏好和行为特征。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目标市场定位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塑造独特的品牌形象，以区别于其他品牌，提升品牌知名度和美誉度。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品牌形象定位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https://d.book118.com/468131026032006042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2024-09-21T07:42:07.675</cp:lastPrinted>
  <dcterms:created xsi:type="dcterms:W3CDTF">2024-09-20T23:42:07Z</dcterms:created>
  <dcterms:modified xsi:type="dcterms:W3CDTF">2024-09-20T23:42:09Z</dcterms:modified>
</cp:coreProperties>
</file>