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E9A33-F600-4430-8A84-BDF521EB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957F5-BC12-41D1-949D-EDB494A9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AB252-9103-4941-AF3B-6E0A7EBB9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0746F-283A-4AF7-A0D8-0A932645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21863F-CFC0-4942-AFA9-458FD4A9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DB0AF-E024-4865-A825-3966FA7B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5D933A-A575-44B9-B376-8B13F2A20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34EBB-1BA4-4CCB-950D-77691B41B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18357-2C08-4350-8BFE-ECEA284F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6F7A4-7440-4F69-8B6F-4F22DAD7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3DE41-C20A-4EF9-ABAD-79A0530B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1033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家庭继承法培训讲稿\n## 1.婚姻家庭继承法基本概念及重要性\n### 1.1婚姻家庭继承法的基本概念解析\n### 1.2婚姻家庭继承法的重要性及作用\n### 1.3婚姻家庭继承法的历史沿革及发展趋势\n## 2.婚姻家庭法基本内容\n### 2.1婚姻法的基本原则与制度\n### 2.2夫妻财产制度及分割原则\n### 2.3离婚法律制度及程序\n## 3.继承法基本内容\n### 3.1继承法的基本原则与制度\n### 3.2遗产的认定与分割原则\n### 3.3继承权丧失与恢复制度\n## 4.婚姻家庭继承法的实务操作\n### 4.1婚姻家庭继承纠纷的解决方法\n### 4.2婚姻家庭继承诉讼的程序与技巧\n### 4.3婚姻家庭继承法相关文书的撰写与审查\n## 5.婚姻家庭继承法案例分析与讨论\n### 5.1婚姻家庭继承法典型案例解析\n### 5.2婚姻家庭继承法争议问题探讨\n### 5.3婚姻家庭继承法未来发展与完善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婚姻家庭继承法培训讲稿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婚姻家庭继承法基本概念及重要性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婚姻家庭继承法是调整婚姻家庭关系的法律规范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婚姻法：调整夫妻之间、家庭成员之间以及涉及家庭的其他社会关系的法律规范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家庭法：调整家庭成员之间、家庭成员与家庭外部其他民事主体之间法律关系的法律规范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继承法：调整遗产继承关系的法律规范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婚姻家庭继承法的主体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公民：具有完全民事行为能力的自然人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家庭：由婚姻关系、血缘关系或收养关系形成的特定社会单位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遗产：死者遗留的个人合法财产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婚姻家庭继承法调整的对象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婚姻关系：夫妻之间的权利义务关系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家庭关系：家庭成员之间的权利义务关系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继承关系：遗产继承过程中的权利义务关系</a:t>
            </a:r>
            <a:endParaRPr/>
          </a:p>
        </p:txBody>
      </p: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婚姻家庭继承法的基本概念解析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婚姻家庭继承法的重要性及作用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婚姻家庭继承法的重要性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维护婚姻家庭制度的稳定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调节遗产继承关系，促进社会和谐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婚姻家庭继承法的作用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确立婚姻家庭制度的基本原则和制度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规范婚姻家庭行为，维护家庭秩序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调节婚姻家庭纠纷，维护家庭和谐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保障家庭成员的继承权，维护遗产继承秩序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婚姻家庭继承法的历史沿革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古代婚姻家庭继承法：以宗法制度为基础，强调家族观念和家族秩序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近现代婚姻家庭继承法：受西方法律制度影响，逐渐强调个人权益和自由意志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当代婚姻家庭继承法：适应社会变革，不断完善和发展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婚姻家庭继承法的发展趋势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重视婚姻家庭关系的平等和自由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保障家庭成员的个人权益和尊严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适应社会变革，调整婚姻家庭继承法律制度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婚姻家庭继承法的历史沿革及发展趋势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婚姻家庭法基本内容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婚姻法的基本原则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婚姻自由原则：结婚自由、离婚自由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一夫一妻原则：禁止重婚、纳妾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男女平等原则：男女在婚姻家庭中的权利义务平等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保护儿童原则：保护未成年子女的合法权益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婚姻法的制度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婚姻登记制度：结婚、离婚的登记程序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婚姻无效制度：无效婚姻的确认和处理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离婚制度：离婚的条件、程序和后果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婚姻法的基本原则与制度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夫妻财产制度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共同财产制：夫妻共同享有和承担财产的权利和义务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分别财产制：夫妻各自享有和承担财产的权利和义务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约定财产制：夫妻通过协议约定财产归属和承担方式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夫妻财产分割原则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平等分割原则：夫妻财产平均分割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照顾女方原则：在财产分割中照顾女方的合法权益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照顾无过错方原则：在财产分割中照顾无过错的当事人的合法权益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协议分割原则：夫妻双方协议分割财产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夫妻财产制度及分割原则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离婚法律制度及程序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离婚法律制度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离婚原因：感情破裂、家庭暴力、虐待遗弃等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离婚程序：协议离婚、诉讼离婚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离婚后果：财产分割、子女抚养、赡养费等问题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离婚法律程序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协议离婚程序：双方自愿离婚，签订离婚协议，办理离婚登记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诉讼离婚程序：一方提出离婚诉讼，法院审理判决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继承法基本内容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继承权平等原则：继承权男女平等、继承顺序平等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遗产分割原则：遗产按照法定顺序和比例分割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遗赠扶养协议优先原则：遗赠扶养协议优于遗嘱继承和法定继承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继承法的制度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法定继承制度：按照法定顺序继承遗产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遗嘱继承制度：按照遗嘱指定继承遗产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遗赠制度：将遗产赠与他人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遗赠扶养制度：遗赠人与扶养人签订协议，扶养人承担遗赠人生养死葬义务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继承法的基本原则与制度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https://d.book118.com/468131033005006040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婚姻家庭继承法培训讲稿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2024-09-18T03:08:42.496</cp:lastPrinted>
  <dcterms:created xsi:type="dcterms:W3CDTF">2024-09-17T19:08:42Z</dcterms:created>
  <dcterms:modified xsi:type="dcterms:W3CDTF">2024-09-17T19:08:44Z</dcterms:modified>
</cp:coreProperties>
</file>