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8DB60-5FEF-423C-9347-E95403B5A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329B5-C654-4375-99E1-BF0814BE5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63F9A-FF5B-4422-93F8-5C328CA36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3E468-ED03-498A-93F4-0495119E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403AE-9316-4866-AC6A-9B1E2B066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0C186-51CB-4607-A4C5-D7E4449E3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110A6-96B8-417D-9E6D-A6AA87626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E4CC4-9D04-46AF-B015-3EAA49B1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FE890-1F6E-413E-A6D0-EEFB353B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88081-37C7-48EE-9ACB-958E9EA7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ABE56-BD07-49A6-9F4B-311CA1508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3202206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冠心病病人的最新护理查房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5972157" y="2382964"/>
            <a:ext cx="6059505" cy="60595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冠心病病人的最新护理进展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冠心病病人的急救与护理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冠心病病人的预防措施与健康教育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冠心病病人的最新护理查房实践与案例分析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冠心病病人概述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冠心病是指由于冠状动脉粥样硬化引起的心脏病，常常导致心肌缺血、缺氧甚至坏死。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根据病因和发病机制的不同，冠心病主要分为心绞痛型、心肌梗死型和猝死型。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冠心病定义与分类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冠心病是全球范围内发病率和死亡率较高的疾病之一，尤其在发达国家。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发病率与死亡率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高血压、高血脂、糖尿病、吸烟、肥胖等是冠心病的危险因素。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冠心病流行病学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97067" y="392717"/>
            <a:ext cx="515576" cy="440418"/>
            <a:chOff x="497067" y="392717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97067" y="39566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617154" y="3927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731229" y="3944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841872" y="4034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47049" y="3992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97067" y="5134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17154" y="5104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1229" y="5122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41872" y="5211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47049" y="5170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97067" y="6312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17154" y="6282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31229" y="6299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41872" y="6389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47049" y="6348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97067" y="7489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7154" y="7460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31229" y="7477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41872" y="7567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47049" y="7525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41947" y="33498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冠心病危险因素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高血压能够增加血管内壁压力，导致血管损伤和动脉粥样硬化，从而增加冠心病的风险。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39110" y="1679033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肥胖能够增加心血管系统的负担，导致高血压、高血脂等代谢紊乱，从而增加冠心病的风险。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39110" y="42569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肥胖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高血脂包括高胆固醇、高甘油三酯等，能够加速动脉粥样硬化进程，增加冠心病的风险。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201617" y="1268111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糖尿病能够导致血管内皮细胞损伤和动脉粥样硬化，从而增加冠心病的风险。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237407" y="305074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吸烟能够释放多种有害物质，对血管内皮细胞造成损伤，加速动脉粥样硬化进程，增加冠心病的风险。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8208" y="505494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冠心病病人的最新护理进展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59929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58445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59929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58445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80174" y="1564579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169325" y="1564579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抗血小板药物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阿司匹林、氯吡格雷等抗血小板药物在冠心病治疗中发挥重要作用，可减少血栓形成的风险。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降脂药物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他汀类药物可以降低血脂水平，改善血管内皮功能，是冠心病治疗的重要药物。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血管紧张素转化酶抑制剂…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可降低血压、减轻心脏负担，延缓冠心病的发展。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可降低心肌耗氧量、改善心肌缺血，减轻心绞痛症状。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2232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确保患者按时服药，注意观察药物副作用，如胃肠道反应、出血等，及时处理。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193089" y="1761412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6003942" y="1759929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469028" y="1761412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8279882" y="1759929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710204" y="1761412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10521058" y="1759929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5471996" y="1588963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735744" y="1588963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9976920" y="1588963"/>
            <a:ext cx="1112660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通过导管扩张狭窄的冠状动脉，改善心肌供血。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冠状动脉介入治疗（PCI）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通过手术将血管移植到冠状动脉上，改善心肌供血。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冠状动脉搭桥手术（CABG）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术前做好心理护理，术后密切观察生命体征，预防并发症的发生。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低盐、低脂、低糖饮食，多吃蔬菜水果，适量摄入蛋白质。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根据患者身体状况制定合适的运动计划，如散步、游泳、瑜伽等。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运动锻炼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对患者进行心理疏导，减轻焦虑、抑郁等不良情绪。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心理干预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监督患者遵守饮食、运动和心理干预计划，确保康复治疗的顺利进行。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康复治疗与护理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5400000" flipV="1">
            <a:off x="2214014" y="-2804665"/>
            <a:ext cx="7710540" cy="1246733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78798" y="364483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冠心病病人的日常护理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060858" y="2108645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冠心病病人需要遵循低脂、低盐、低糖的饮食原则，多食用富含纤维的食物，保持饮食均衡。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冠心病病人应控制总热量摄入，减少饱和脂肪酸和胆固醇的摄入，以预防血脂异常。同时，合理摄入蛋白质、维生素和矿物质，如鱼类、蔬菜、水果等，以增强身体免疫力。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饮食与营养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https://d.book118.com/468132022065006032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2024-09-10T00:43:25.289</cp:lastPrinted>
  <dcterms:created xsi:type="dcterms:W3CDTF">2024-09-09T16:43:25Z</dcterms:created>
  <dcterms:modified xsi:type="dcterms:W3CDTF">2024-09-09T16:43:27Z</dcterms:modified>
</cp:coreProperties>
</file>