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16F8D-ACBB-48D9-BE47-234234C9F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7DD5C-EEF1-4D64-85FD-F9738B54C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A8542-2768-4E20-9E73-4AC1B824E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A66F52-5B50-46F4-B217-126D34BC7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00DE67-C9BC-4AD5-9C4F-2EA9B6C2D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794D0D-3B82-4CF1-8091-BFBF2601A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14ADDF-A483-4375-944D-76A41D6B9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97F2A3-9CB3-43E3-B2F8-139F25536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074FAA-9F43-43F6-8576-4A9EE9710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E74B7-ED49-4D3E-9196-5573E4BDD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19D16-A275-4519-8B56-1F1D3B6A3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3313505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消化系统解剖与生理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口腔及食管解剖与生理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胃的解剖与生理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小肠及大肠的解剖与生理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肝脏、胆囊及胰腺的解剖与生理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消化系统的神经调节与激素调节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是由消化道和消化腺两大部分组成。消化道包括口腔、咽、食道、胃、小肠（十二指肠、空肠、回肠）和大肠（盲肠、结肠、直肠、肛管）等部。消化腺有小消化腺和大消化腺两种。小消化腺散在于消化管各部的管壁内，大消化腺有三对唾液腺（腮腺、下颌下腺、舌下腺）、肝和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消化系统的主要功能是对食物进行消化和吸收。食物在消化道内被分解为小分子物质，以便身体细胞能够吸收和利用。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消化功能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266" r="172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包括口腔、咽、食管、胃、小肠、大肠等部分，是食物通过的管道，具有容纳、运输、消化食物和吸收营养的功能。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包括唾液腺、胃腺、肝脏、胰腺等，分泌消化液，参与食物的消化过程。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消化系统的组成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消化系统通过分解食物，使身体能够吸收和利用其中的营养物质，为身体的生长、发育和维持正常生理功能提供能量和原料。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营养吸收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消化系统还具有重要的免疫防御功能，能够防止有害物质和微生物进入体内，保护身体免受感染。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免疫防御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005" r="500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消化系统通过调节水分和电解质的平衡，维持内环境的稳定，确保身体各器官和组织的正常运作。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内环境稳定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消化系统的生理意义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口腔及食管解剖与生理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分泌唾液，润滑口腔黏膜，参与消化过程。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咀嚼食物，辅助发音。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舌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具有搅拌食物、协助吞咽、感受味觉等功能。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唇、颊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构成口腔的前壁和侧壁，具有保护口腔和辅助咀嚼、吞咽等功能。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腭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分隔鼻腔和口腔，参与发音和吞咽过程。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尖牙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前磨牙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牙齿的形态与分类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6777" r="2677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位于口腔前部，用于切割食物。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位于口角处，用于穿刺和撕裂食物。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位于尖牙之后，用于磨碎食物。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位于口腔后部，用于研磨食物。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899" b="30899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腮腺、下颌下腺和舌下腺，分泌唾液。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润滑口腔黏膜，溶解食物中的可溶性成分，便于吞咽；含有淀粉酶，初步分解食物中的淀粉；清洁和保护口腔，具有抗菌作用。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唾液腺及唾液的作用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唾液的作用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唾液腺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食管结构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起于咽部，穿过膈肌食管裂孔进入腹腔，连接胃的贲门。食管壁由黏膜、黏膜下层、肌层和外膜组成。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食管功能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输送食物从咽部至胃的通道，通过食管肌肉的蠕动将食物推入胃中。同时，食管下括约肌在吞咽时松弛，允许食物进入胃；而在其他时间则保持收缩状态，防止胃内容物反流入食管。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食管的结构与功能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胃的解剖与生理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胃的形态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胃是一个中空的囊状器官，具有较大的伸展性。空虚时呈轻度收缩状态，分为贲门部、胃底部、胃体部、幽门部四个部分。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胃的位置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胃位于腹腔左上方，大部分在左季肋部，小部分在上腹部。上与食管下端相连，下与十二指肠球部相连。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胃的形态与位置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浆膜层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为胃的外膜，与周围器官和组织相连。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粘膜层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具有保护和分泌功能，可分泌粘液和碳酸氢盐，形成胃粘膜屏障，防止胃酸和消化酶对胃粘膜的侵蚀和消化。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粘膜下层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由疏松结缔组织和弹力纤维组成，含有丰富的血管、神经和淋巴组织，具有营养和支持作用。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由三层平滑肌构成，内层为斜行肌，中层为环行肌，外层为纵行肌。具有收缩和舒张功能，使胃发生蠕动，将食物与胃液充分混合并推向十二指肠。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胃壁的结构与功能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由壁细胞分泌，主要成分为盐酸。具有杀菌、激活胃蛋白酶原、促进食物消化等作用。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胃蛋白酶原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由主细胞分泌，需在胃酸作用下转化为有活性的胃蛋白酶。具有分解蛋白质的作用。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粘液和碳酸氢盐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由胃粘膜上皮细胞分泌，可形成胃粘膜屏障，保护胃粘膜免受胃酸和消化酶的侵蚀。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胃液的成分与作用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胃的运动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容受性舒张、紧张性收缩和蠕动三种基本形式。容受性舒张是食物进入胃后引起的适应性舒张，使胃容量增加；紧张性收缩使胃保持一定的形状和位置；蠕动则是将食物与胃液充分混合并推向十二指肠的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胃的排空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食物在胃内经过充分消化后，通过幽门排入十二指肠的过程称为胃排空。排空速度与食物成分和性状有关，一般来说，糖类食物排空最快，蛋白质次之，脂肪最慢。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胃的运动与排空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https://d.book118.com/468133135051006027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2024-09-05T05:29:17.551</cp:lastPrinted>
  <dcterms:created xsi:type="dcterms:W3CDTF">2024-09-04T21:29:17Z</dcterms:created>
  <dcterms:modified xsi:type="dcterms:W3CDTF">2024-09-04T21:29:19Z</dcterms:modified>
</cp:coreProperties>
</file>