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93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81358-A364-4D0A-809F-AAF779AF8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546DD-B4A2-485C-86B4-FAA14DF38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530D2-6220-46E6-9069-7E359E1A0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0BF1E-8BD7-4DB3-95A2-EA0EEDF6B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15810D-B3CD-4E0E-82C8-BD93139F9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54771D-1B3C-4998-B4D7-6B2F67779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32BC0-75BF-4293-86B5-30B935516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9B435-3178-4C5B-B2C7-CF88E34E3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2E94B-1B72-4B71-8537-68ECC38C5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BF910-7CFA-461C-94BA-69822EFB4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3E6EF-5F77-4ADB-983B-B1B40FED9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012" r:id="rId2"/>
    <p:sldLayoutId id="2147486013" r:id="rId3"/>
    <p:sldLayoutId id="2147486014" r:id="rId4"/>
    <p:sldLayoutId id="2147486015" r:id="rId5"/>
    <p:sldLayoutId id="2147486016" r:id="rId6"/>
    <p:sldLayoutId id="2147486017" r:id="rId7"/>
    <p:sldLayoutId id="2147486018" r:id="rId8"/>
    <p:sldLayoutId id="2147486019" r:id="rId9"/>
    <p:sldLayoutId id="2147486020" r:id="rId10"/>
    <p:sldLayoutId id="21474860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3404100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7407"/>
          </a:bodyPr>
          <a:lstStyle/>
          <a:p>
            <a:r>
              <a:rPr lang="zh-CN" altLang="en-US"/>
              <a:t>创新业务模式与商业模式变革：以客户为中心的服务转型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创新业务模式的必要性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以客户为中心的服务转型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321649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3216494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商业模式变革的实践与探索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6854453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6854452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创新业务模式与商业模式变革的挑战与机遇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26"/>
          <p:cNvCxnSpPr/>
          <p:nvPr>
            <p:custDataLst>
              <p:tags r:id="rId15"/>
            </p:custDataLst>
          </p:nvPr>
        </p:nvCxnSpPr>
        <p:spPr>
          <a:xfrm flipH="1" flipV="1">
            <a:off x="4468557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7"/>
          <p:cNvCxnSpPr/>
          <p:nvPr>
            <p:custDataLst>
              <p:tags r:id="rId16"/>
            </p:custDataLst>
          </p:nvPr>
        </p:nvCxnSpPr>
        <p:spPr>
          <a:xfrm flipH="1" flipV="1">
            <a:off x="7974045" y="3317924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8"/>
          <p:cNvCxnSpPr/>
          <p:nvPr>
            <p:custDataLst>
              <p:tags r:id="rId17"/>
            </p:custDataLst>
          </p:nvPr>
        </p:nvCxnSpPr>
        <p:spPr>
          <a:xfrm flipH="1" flipV="1">
            <a:off x="6095999" y="4882753"/>
            <a:ext cx="0" cy="1332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创新业务模式的必要性</a:t>
            </a:r>
            <a:endParaRPr lang="zh-CN" altLang="en-US"/>
          </a:p>
        </p:txBody>
      </p:sp>
      <p:sp>
        <p:nvSpPr>
          <p:cNvPr id="10488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https://d.book118.com/468134041003006027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2_2"/>
  <p:tag name="KSO_WM_UNIT_INDEX" val="1_2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5*l_h_i*1_5_2"/>
  <p:tag name="KSO_WM_UNIT_INDEX" val="1_5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1"/>
  <p:tag name="KSO_WM_UNIT_DIAGRAM_ISNUMVISUAL" val="0"/>
  <p:tag name="KSO_WM_UNIT_DIAGRAM_ISREFERUNIT" val="0"/>
  <p:tag name="KSO_WM_UNIT_HIGHLIGHT" val="0"/>
  <p:tag name="KSO_WM_UNIT_ID" val="custom2023098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8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0">
      <vt:lpstr>Arial</vt:lpstr>
      <vt:lpstr>Calibri</vt:lpstr>
      <vt:lpstr>微软雅黑</vt:lpstr>
      <vt:lpstr>Calibri Light</vt:lpstr>
      <vt:lpstr>Office Theme</vt:lpstr>
      <vt:lpstr>创新业务模式与商业模式变革：以客户为中心的服务转型</vt:lpstr>
      <vt:lpstr>目录</vt:lpstr>
      <vt:lpstr>添加章节标题</vt:lpstr>
      <vt:lpstr>创新业务模式的必要性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2024-09-04T12:43:28.800</cp:lastPrinted>
  <dcterms:created xsi:type="dcterms:W3CDTF">2024-09-04T04:43:28Z</dcterms:created>
  <dcterms:modified xsi:type="dcterms:W3CDTF">2024-09-04T04:43:30Z</dcterms:modified>
</cp:coreProperties>
</file>