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E8BFFB-27C1-4738-8251-A1ECA524C5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648E3A-FE14-43FE-B56E-BDF23CD481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325D8E-2CAE-4CCC-A5A2-4802A3B3B8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8FD4D5-B467-44BD-B7C9-6CC253F4E2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F267C04-9F43-408B-AAF8-328583E56E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12BA42-D0F0-4DAB-B988-081908DE5B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AB812DE-B0A2-4A70-95B2-E1C4EA51CA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7D4EE4-54EB-4046-8DAB-8C417FD9C9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079DBE-1529-4B45-A79B-75C520E7FC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F1C4DA-F81C-4AAB-9893-4F16A0C15E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B06C4F-59BF-4E9B-93BB-25085BC4F4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8135000053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2024年度医院急诊科综合报告课件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汇报人：小无名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急诊科概况与现状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2024年度急诊科工作回顾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急诊科医疗质量与安全管理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急诊科护理团队建设与培训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急诊科科研与教学成果展示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未来发展规划与目标设定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急诊科概况与现状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急诊科是医院中处理急性疾病和突发事件的重要科室，负责接收和治疗各种紧急情况的病人。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急诊科定义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提供24小时不间断的医疗服务，对急性疾病和突发事件进行快速、准确的诊断和治疗，保障患者的生命安全。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急诊科功能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急诊科定义及功能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" r="21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国外急诊医学起步较早，已经形成了完善的急诊医疗体系，包括专业的急诊医生团队、先进的医疗设备和技术、高效的急救流程等。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近年来，我国急诊医学发展迅速，不断引进和更新医疗设备和技术，加强急诊医生培养和团队建设，提高急诊救治能力和水平。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国内外急诊医学发展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国内急诊医学发展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国外急诊医学发展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我院急诊科拥有一支专业的医生团队和先进的医疗设备，能够处理各种常见和复杂的急性疾病和突发事件，提供高质量的医疗服务。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我院急诊科现状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我院急诊科注重急救流程的规范化和标准化，强调多学科协作和综合治疗，积极开展急救培训和公众教育，提高急救意识和技能。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我院急诊科特点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我院急诊科现状及特点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2024年度急诊科工作回顾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https://d.book118.com/468135000053006043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32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2024-09-22T22:15:08.383</cp:lastPrinted>
  <dcterms:created xsi:type="dcterms:W3CDTF">2024-09-22T14:15:08Z</dcterms:created>
  <dcterms:modified xsi:type="dcterms:W3CDTF">2024-09-22T14:15:10Z</dcterms:modified>
</cp:coreProperties>
</file>