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329F34-03A2-4756-98FB-9610C558D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185B2-E5AF-46CB-891C-1EF025D54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89E00C-20B5-47A8-8A29-40E88EFD6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54D854-7C50-409B-893F-37595EC71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AEFD93-8822-4279-96EA-657D9A1636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91E1F9-0A87-4C74-BD7F-D0B289A38D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D88C68-B965-4582-BF6B-7E3859E267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E42C8C-0AED-4BB2-9611-97C051CC6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67332D-5E2D-4452-9BC1-1446A772B0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AA4B53-55C0-4F51-B3F8-BCD0CA8A1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0D99A-43B0-4816-BA43-762F0E59F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35004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建筑工程施工工艺中的施工效率提升与生产力增长</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建筑工程施工工艺概述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提升施工效率的方法与策略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促进生产力增长的手段与措施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案例分析与实践经验分享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建筑工程施工工艺是建筑业的重要组成部分，其施工效率与生产力水平直接影响到建筑项目的进度、成本和质量。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随着建筑业的发展和市场竞争的加剧，提高施工效率与生产力已成为建筑企业的迫切需求。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本研究旨在探讨建筑工程施工工艺中施工效率提升与生产力增长的关键因素，为建筑企业提供有效的改进策略。</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通过提高施工效率与生产力，可以降低建筑项目的成本、缩短工期、提高质量，从而增强企业的市场竞争力。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建筑工程施工工艺概述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施工工艺是指在进行建筑工程施工过程中，按照一定的操作规程和流程，将原材料转化为建筑产品的全过程。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根据不同的分类标准，施工工艺可以分为多种类型。例如，根据施工方法的不同，可以分为土方施工、钢筋混凝土施工、钢结构施工等；根据施工阶段的不同，可以分为基础施工、主体施工、装饰装修施工等。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现状</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施工工艺的发展历程与现状</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目前，建筑工程施工工艺已经实现了高度的机械化和自动化，许多先进的施工技术和设备被广泛应用于施工现场。这不仅提高了施工效率，也提高了工程质量。</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施工工艺的发展经历了从传统的手工操作到现代化的机械化和自动化生产的演变。随着科技的进步和工业化的推进，施工工艺不断得到改进和创新。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提高效率</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保证质量</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促进技术创新</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11" r="5611"/>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67" r="566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先进的施工工艺能够显著提高施工效率，缩短工期，降低工程成本。</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合理的施工工艺能够保证工程质量，减少质量问题的发生。</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施工工艺的改进和创新能够推动建筑技术的进步，促进整个行业的可持续发展。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提升施工效率的方法与策略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合理配置资源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根据项目计划，合理调配人力、物力、财力等资源，确保资源的及时供应和有效利用。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选用合适的施工工艺和设备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根据项目特点和实际情况，选用适合的施工工艺和设备，提高施工效率和质量。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制定详细的项目计划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在施工前，对项目进行详细的分析和规划，明确施工目标、时间节点、资源需求等，为后续的施工提供指导和依据。</a:t>
            </a:r>
          </a:p>
        </p:txBody>
      </p:sp>
      <p:pic>
        <p:nvPicPr>
          <p:cNvPr id="10" name="Picture 10"/>
          <p:cNvPicPr>
            <a:picLocks noChangeAspect="1"/>
          </p:cNvPicPr>
          <p:nvPr/>
        </p:nvPicPr>
        <p:blipFill>
          <a:blip r:embed="rId2"/>
          <a:srcRect l="16626" r="1662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施工前的准备与策划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采用信息化管理手段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利用信息化技术对施工现场进行实时监控和管理，提高管理效率和准确性。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优化施工流程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通过分析和改进施工流程，减少不必要的环节和浪费，提高施工效率。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强化施工现场管理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加强施工现场的调度和管理，确保各项工作的有序进行，避免因协调不当导致的时间延误和资源浪费。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施工过程中的优化与管理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评估施工效率和质量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对施工过程进行全面的评估，分析施工效率和质量方面存在的问题和不足。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总结经验教训</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对施工过程中出现的问题进行总结和反思，找出原因和改进措施，为今后的施工提供经验和借鉴。</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持续改进和创新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不断学习和引进新的技术和工艺，对现有工艺进行改进和创新，提高施工效率和生产力。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施工后的评估与改进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https://d.book118.com/468135004054006043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2024-09-22T22:50:47.824</cp:lastPrinted>
  <dcterms:created xsi:type="dcterms:W3CDTF">2024-09-22T14:50:47Z</dcterms:created>
  <dcterms:modified xsi:type="dcterms:W3CDTF">2024-09-22T14:50:50Z</dcterms:modified>
</cp:coreProperties>
</file>