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EE950-1A3D-40D9-A2FE-04591BE80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F6A85-9719-41FD-B7B6-AB7D03FB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56AC9-066A-4B28-8963-8F3624022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D9E6B-4E18-4573-8C7E-A9286BB2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B23A7-1098-4D5C-BFA3-FD5098EB1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2BA1F-8323-4AAC-BF71-72848AC43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F79698-B625-4DF8-9FB2-C4CEA623B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99174-8892-408E-84FE-7D3C14FA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A5F2B-7E5A-4079-802D-FB2E5D70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70252-6FDB-4585-B03B-5A329964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2EBE6-9270-4C97-B34D-2DA58AD20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35105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安全教育短视频脚本创作\n## 1.交通安全教育短视频的重要性及目的\n### 1.1 交通安全教育短视频在交通安全宣传中的角色\n### 1.2 交通安全教育短视频对提高交通安全意识的作用\n### 1.3 交通安全教育短视频创作的现实意义\n## 2.交通安全教育短视频的创意策划与主题选择\n### 2.1 分析目标受众需求，确定短视频主题\n### 2.2 结合实际情况，制定创意策划方案\n### 2.3 选择合适的拍摄场景与表现手法\n## 3.交通安全教育短视频的拍摄与制作\n### 3.1 拍摄前的准备工作与场景布置\n### 3.2 制定拍摄计划与分镜头脚本\n### 3.3 视频剪辑与后期制作技巧\n## 4.交通安全教育短视频的发布与推广\n### 4.1 选择合适的发布平台与渠道\n### 4.2 制定推广策略，提高短视频关注度\n### 4.3 评估短视频发布效果与反馈\n## 5.交通安全教育短视频的创作案例与分析\n### 5.1 分析成功案例的特点与经验\n### 5.2 分析失败案例的原因与教训\n### 5.3 提炼交通安全教育短视频创作的要点与技巧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000"/>
              <a:t>交通安全教育短视频脚本创作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交通安全教育短视频的重要性及目的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填补传统交通安全宣传的空白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移动互联网时代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的传播特点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地域限制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，覆盖更广泛的受众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随时随地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的学习机会</a:t>
                </a:r>
                <a:endParaRPr/>
              </a:p>
            </p:txBody>
          </p:sp>
          <p:sp>
            <p:nvSpPr>
              <p:cNvPr id="17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提高交通安全宣传的趣味性和吸引力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生动有趣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的表现形式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现实生活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中的案例，增强共鸣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互动元素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，提高参与度</a:t>
                </a:r>
                <a:endParaRPr/>
              </a:p>
            </p:txBody>
          </p:sp>
          <p:sp>
            <p:nvSpPr>
              <p:cNvPr id="17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拓宽交通安全宣传的渠道和覆盖面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社交媒体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视频网站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等平台进行传播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政府部门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等合作，共同推广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公众关注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，形成良好的舆论氛围</a:t>
                </a:r>
                <a:endParaRPr/>
              </a:p>
            </p:txBody>
          </p:sp>
          <p:sp>
            <p:nvSpPr>
              <p:cNvPr id="18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交通安全教育短视频在交通安全宣传中的角色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增强安全意识，提高防范能力</a:t>
                </a:r>
                <a:endParaRPr/>
              </a:p>
            </p:txBody>
          </p:sp>
          <p:sp>
            <p:nvSpPr>
              <p:cNvPr id="1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，让受众了解交通安全的重要性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，帮助受众遵守交通规则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，提高安全防范意识</a:t>
                </a:r>
                <a:endParaRPr/>
              </a:p>
            </p:txBody>
          </p:sp>
        </p:grpSp>
        <p:grpSp>
          <p:nvGrpSpPr>
            <p:cNvPr id="19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培养良好驾驶习惯，减少交通事故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，提高驾驶水平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安全驾驶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，避免违规操作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，减少事故损失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提高交通文明素质，营造良好交通环境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交通礼仪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，提高文明素质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，营造和谐氛围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倡导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绿色出行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，减少交通拥堵</a:t>
                </a:r>
                <a:endParaRPr/>
              </a:p>
            </p:txBody>
          </p:sp>
        </p:grpSp>
      </p:grpSp>
      <p:pic>
        <p:nvPicPr>
          <p:cNvPr id="19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交通安全教育短视频对提高交通安全意识的作用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适应时代发展，满足新的传播需求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短视频风口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，提高传播效果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，提高制作水平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消费升级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，提供高品质内容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提高交通安全教育的针对性和实效性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受众需求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，制定个性化内容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生动形式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实际案例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，增强教育效果</a:t>
                </a:r>
                <a:endParaRPr/>
              </a:p>
            </p:txBody>
          </p:sp>
          <p:pic>
            <p:nvPicPr>
              <p:cNvPr id="21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有助于减少交通事故，保障人民生命财产安全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良好驾驶习惯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交通文明素质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，营造良好交通环境</a:t>
                </a:r>
                <a:endParaRPr/>
              </a:p>
            </p:txBody>
          </p:sp>
          <p:pic>
            <p:nvPicPr>
              <p:cNvPr id="21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交通安全教育短视频创作的现实意义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交通安全教育短视频的创意策划与主题选择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兴趣爱好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，提供有趣的内容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，制定合适的内容深度</a:t>
                </a:r>
                <a:endParaRPr/>
              </a:p>
            </p:txBody>
          </p: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了解受众特点，制定针对性内容</a:t>
                </a:r>
                <a:endParaRPr/>
              </a:p>
            </p:txBody>
          </p:sp>
        </p:grpSp>
        <p:grpSp>
          <p:nvGrpSpPr>
            <p:cNvPr id="22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安全驾驶技巧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的学习需求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交通文明素质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的提升需求</a:t>
                </a:r>
                <a:endParaRPr/>
              </a:p>
            </p:txBody>
          </p:sp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关注受众需求，提供实用信息</a:t>
                </a:r>
                <a:endParaRPr/>
              </a:p>
            </p:txBody>
          </p:sp>
        </p:grpSp>
        <p:grpSp>
          <p:nvGrpSpPr>
            <p:cNvPr id="23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时事新闻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，紧跟时代脉搏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节日活动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，制作相关主题内容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网络热点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，提高传播效果</a:t>
                </a:r>
                <a:endParaRPr/>
              </a:p>
            </p:txBody>
          </p:sp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结合热点话题，提高关注度</a:t>
                </a:r>
                <a:endParaRPr/>
              </a:p>
            </p:txBody>
          </p:sp>
        </p:grpSp>
      </p:grpSp>
      <p:pic>
        <p:nvPicPr>
          <p:cNvPr id="23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分析目标受众需求，确定短视频主题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分析实际情况，制定合适的内容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，制定针对性内容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，提供实用建议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，确保内容合规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融入创意元素，提高吸引力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幽默搞笑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的表现形式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虚拟现实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增强现实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互动游戏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，提高参与度</a:t>
                </a:r>
                <a:endParaRPr/>
              </a:p>
            </p:txBody>
          </p:sp>
        </p:grpSp>
        <p:grpSp>
          <p:nvGrpSpPr>
            <p:cNvPr id="24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制定策划方案，明确制作流程</a:t>
                </a:r>
                <a:endParaRPr/>
              </a:p>
            </p:txBody>
          </p:sp>
          <p:sp>
            <p:nvSpPr>
              <p:cNvPr id="2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制作任务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拍摄计划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，控制成本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结合实际情况，制定创意策划方案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高速公路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等实际场景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室内停车场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驾驶模拟器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虚拟场景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，模拟特殊情况</a:t>
                </a:r>
                <a:endParaRPr/>
              </a:p>
            </p:txBody>
          </p:sp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选择拍摄场景，营造真实氛围</a:t>
                </a:r>
                <a:endParaRPr/>
              </a:p>
            </p:txBody>
          </p:sp>
        </p:grpSp>
        <p:grpSp>
          <p:nvGrpSpPr>
            <p:cNvPr id="25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镜头运动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，展示驾驶技巧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特写镜头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，强调关键点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多角度拍摄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，呈现全面信息</a:t>
                </a:r>
                <a:endParaRPr/>
              </a:p>
            </p:txBody>
          </p:sp>
          <p:sp>
            <p:nvSpPr>
              <p:cNvPr id="26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采用表现手法，提高视觉效果</a:t>
                </a:r>
                <a:endParaRPr/>
              </a:p>
            </p:txBody>
          </p:sp>
          <p:sp>
            <p:nvSpPr>
              <p:cNvPr id="26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画面剪辑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，优化画面表现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音频效果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，保证音质清晰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添加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字幕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等元素，增强表现力</a:t>
                </a:r>
                <a:endParaRPr/>
              </a:p>
            </p:txBody>
          </p:sp>
          <p:sp>
            <p:nvSpPr>
              <p:cNvPr id="26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注重后期制作，提升视频质量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选择合适的拍摄场景与表现手法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交通安全教育短视频的拍摄与制作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准备拍摄器材，保证拍摄顺利进行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摄像机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灯光设备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等硬件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三脚架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滑轨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等辅助器材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录音设备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，保证音质质量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布置拍摄场景，营造真实氛围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合适地点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，确保拍摄效果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布置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场景道具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，增强视觉效果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等元素，符合拍摄需求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制定拍摄计划，确保进度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拍摄任务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拍摄时间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，保证拍摄效率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备用方案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，应对突发情况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拍摄前的准备工作与场景布置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https://d.book118.com/468135105011006040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交通安全教育短视频脚本创作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2024-09-18T04:16:30.066</cp:lastPrinted>
  <dcterms:created xsi:type="dcterms:W3CDTF">2024-09-17T20:16:30Z</dcterms:created>
  <dcterms:modified xsi:type="dcterms:W3CDTF">2024-09-17T20:16:32Z</dcterms:modified>
</cp:coreProperties>
</file>