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7B12F-1218-412F-8AAC-54B893A1B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33B1A-11E4-4876-8CEA-DA824C1D2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7B599-5A8B-4799-9D7F-534512C5B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79648-F01B-48FF-B2F0-74B12A8B7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6373C9-5D58-4417-A16D-0050412D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088F51-09C1-4D08-964A-3672A5F0E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3C11C7-E2C9-48D0-BC9A-288903ACC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ACD18-1D7C-4996-875B-2CD59D896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1967D-0DC9-46AB-B36C-9F4083B97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4ACBA-8BD7-4627-8712-B1C2BF347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34DDD-0ABA-4112-A263-05AA568BB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35142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设立电子信息公司可行性研究报告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技术实力与创新能力评估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生产经营方案设计与实施计划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财务评价与经济效益预测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电子信息行业近年来保持快速增长，市场规模不断扩大，预计未来几年将持续保持增长态势。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随着5G、物联网、人工智能等技术的不断发展和应用，电子信息行业将迎来更多的创新机遇。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随着市场竞争的加剧，电子信息行业将出现更多的兼并与收购，行业整合趋势明显。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电子信息行业现状及发展趋势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根据公司的技术优势和市场资源，将目标市场定位为高端电子信息产品市场。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高端电子信息产品市场需求稳定且增长迅速，主要包括智能手机、平板电脑、可穿戴设备等。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92" r="20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目前市场上主要的竞争对手包括苹果、三星、华为等国际知名品牌。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这些竞争对手在技术、品牌、渠道等方面具有明显优势，但同时在价格、创新等方面也存在一定劣势。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竞争对手优劣势评估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竞争对手分析与优劣势评估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随着5G、物联网等技术的普及，电子信息行业将迎来更多的市场机会，如智能家居、智慧城市等领域。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市场竞争激烈，技术更新换代快，公司需要不断投入研发和创新以保持竞争优势。同时，国际贸易摩擦和汇率波动等因素也可能对市场带来不确定性挑战。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技术实力与创新能力评估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核心技术团队组成及专长领域介绍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团队规模与结构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公司拥有一支高素质、专业化的核心技术团队，包括多名博士、硕士和资深工程师，涵盖了电子信息工程、计算机科学、通信技术等多个领域。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专长领域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团队成员在各自领域具有深厚的理论素养和丰富的实践经验，尤其在信号处理、嵌入式系统、人工智能等方面有突出优势。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公司高度重视技术创新和产品研发，每年将营业收入的10%以上用于研发投入，确保技术持续领先。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公司已成功开发出多款具有自主知识产权的电子信息产品，包括高性能信号处理器、智能传感器等，广泛应用于通信、工业控制等领域。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研发投入占比及成果展示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公司建立了完善的创新能力评价指标体系，包括专利申请数、新产品开发周期、技术成果转化率等多个指标，全面衡量公司的创新能力。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公司制定了灵活多样的创新激励机制，鼓励员工积极提出新思路、新方法，激发创新活力。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创新激励机制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创新能力评价指标体系构建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与行业领先企业技术合作可能性探讨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公司与多家行业领先企业建立了良好的合作关系，双方在技术研发、产品推广等方面具有广泛的合作空间。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合作基础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公司可采取联合研发、技术引进等多种合作模式，与行业领先企业共同推动电子信息产业的发展。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生产经营方案设计与实施计划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根据市场需求和公司战略，合理规划产品线，包括产品种类、定位、生命周期等，确保产品线的完整性和竞争力。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生产布局优化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综合考虑工艺流程、设备配置、物料搬运等因素，对生产布局进行优化，提高生产效率和降低成本。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产品线规划及生产布局优化建议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建立严格的供应商评估和选择机制，确保供应商的质量和交货期符合要求，同时与供应商建立长期稳定的合作关系。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制定合理的库存策略，包括安全库存、最大库存、再订货点等，确保生产所需物料的及时供应，降低库存成本和风险。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供应链管理策略制定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制定明确的质量方针和目标，确保全员参与质量管理，提高产品质量和客户满意度。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建立完善的质量管理体系，包括质量策划、质量控制、质量保证和质量改进等环节，确保产品质量的稳定性和持续改进。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质量管理体系建设和完善举措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https://d.book118.com/468135142046006025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2024-09-01T22:51:12.457</cp:lastPrinted>
  <dcterms:created xsi:type="dcterms:W3CDTF">2024-09-01T14:51:12Z</dcterms:created>
  <dcterms:modified xsi:type="dcterms:W3CDTF">2024-09-01T14:51:14Z</dcterms:modified>
</cp:coreProperties>
</file>