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32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0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69AE6F-790A-41C3-9FDF-58F8665E444B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3.png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tags" Target="../tags/tag40.xml" /><Relationship Id="rId15" Type="http://schemas.openxmlformats.org/officeDocument/2006/relationships/tags" Target="../tags/tag41.xml" /><Relationship Id="rId16" Type="http://schemas.openxmlformats.org/officeDocument/2006/relationships/tags" Target="../tags/tag4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image" Target="../media/image3.png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tags" Target="../tags/tag6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1.xml" /><Relationship Id="rId3" Type="http://schemas.openxmlformats.org/officeDocument/2006/relationships/image" Target="../media/image3.png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7.xml" /><Relationship Id="rId3" Type="http://schemas.openxmlformats.org/officeDocument/2006/relationships/image" Target="../media/image3.png" /><Relationship Id="rId4" Type="http://schemas.openxmlformats.org/officeDocument/2006/relationships/tags" Target="../tags/tag68.xml" /><Relationship Id="rId5" Type="http://schemas.openxmlformats.org/officeDocument/2006/relationships/image" Target="../media/image2.png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3.xml" /><Relationship Id="rId3" Type="http://schemas.openxmlformats.org/officeDocument/2006/relationships/image" Target="../media/image3.png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3.png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tags" Target="../tags/tag85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4.xml" /><Relationship Id="rId11" Type="http://schemas.openxmlformats.org/officeDocument/2006/relationships/tags" Target="../tags/tag95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152BC4-68ED-4669-99B8-9938CE8AF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E7CCF-0494-4C9B-9C1B-7AAF09AC4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ECE55-8063-4AB7-9D7F-8E9AE154A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5B95A2-F4E3-42A7-BCD1-13FAED015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93D7B-1226-4699-9CF0-A3C88A3E7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84F58-1C30-480A-AC4C-28EC64D64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BEB2E-D460-4294-8C09-60566C5D4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C4C0C8-B441-4CD9-B749-A99EBA55D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B9D20-48B9-4C05-A1A0-56CF567EF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A63D0-74DC-4E37-A020-668A95E84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8EF18-DCAB-42C1-A2D8-7663D40F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4" name="署名"/>
          <p:cNvSpPr txBox="1">
            <a:spLocks noGrp="1"/>
          </p:cNvSpPr>
          <p:nvPr>
            <p:ph type="body" idx="15" hasCustomPrompt="1"/>
            <p:custDataLst>
              <p:tags r:id="rId3"/>
            </p:custDataLst>
          </p:nvPr>
        </p:nvSpPr>
        <p:spPr>
          <a:xfrm>
            <a:off x="4676140" y="1016000"/>
            <a:ext cx="610870" cy="502602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ctr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MiSans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666" name="矩形 13"/>
          <p:cNvSpPr/>
          <p:nvPr>
            <p:custDataLst>
              <p:tags r:id="rId4"/>
            </p:custDataLst>
          </p:nvPr>
        </p:nvSpPr>
        <p:spPr>
          <a:xfrm>
            <a:off x="2938780" y="984885"/>
            <a:ext cx="1627505" cy="503936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668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444500" y="3532505"/>
            <a:ext cx="5039995" cy="349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0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2023110" y="3532505"/>
            <a:ext cx="5039995" cy="349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2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2030095" y="3517265"/>
            <a:ext cx="5111750" cy="177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4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364490" y="3517265"/>
            <a:ext cx="5111750" cy="177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6" name="Freeform 8"/>
          <p:cNvSpPr/>
          <p:nvPr>
            <p:custDataLst>
              <p:tags r:id="rId9"/>
            </p:custDataLst>
          </p:nvPr>
        </p:nvSpPr>
        <p:spPr bwMode="auto">
          <a:xfrm>
            <a:off x="2890520" y="956945"/>
            <a:ext cx="168275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78" name="Freeform 8"/>
          <p:cNvSpPr/>
          <p:nvPr>
            <p:custDataLst>
              <p:tags r:id="rId10"/>
            </p:custDataLst>
          </p:nvPr>
        </p:nvSpPr>
        <p:spPr bwMode="auto">
          <a:xfrm>
            <a:off x="2957195" y="993775"/>
            <a:ext cx="1594485" cy="2159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0" name="Freeform 8"/>
          <p:cNvSpPr/>
          <p:nvPr>
            <p:custDataLst>
              <p:tags r:id="rId11"/>
            </p:custDataLst>
          </p:nvPr>
        </p:nvSpPr>
        <p:spPr bwMode="auto">
          <a:xfrm>
            <a:off x="2903220" y="6042025"/>
            <a:ext cx="168275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2" name="Freeform 8"/>
          <p:cNvSpPr/>
          <p:nvPr>
            <p:custDataLst>
              <p:tags r:id="rId12"/>
            </p:custDataLst>
          </p:nvPr>
        </p:nvSpPr>
        <p:spPr bwMode="auto">
          <a:xfrm>
            <a:off x="2913380" y="5998210"/>
            <a:ext cx="159448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684" name="标题"/>
          <p:cNvSpPr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3038475" y="992505"/>
            <a:ext cx="1449070" cy="5033645"/>
          </a:xfrm>
          <a:prstGeom prst="rect">
            <a:avLst/>
          </a:prstGeom>
          <a:noFill/>
          <a:ln w="57150" cmpd="dbl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汉仪细秀体简 L"/>
                <a:ea typeface="汉仪细秀体简 L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6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4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94798" y="1277937"/>
            <a:ext cx="10801877" cy="49879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图片333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92658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4658360" y="508635"/>
            <a:ext cx="2875280" cy="1823085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1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MiSans"/>
                <a:ea typeface="+mj-ea"/>
                <a:cs typeface="+mj-ea"/>
              </a:defRPr>
            </a:lvl1pPr>
          </a:lstStyle>
          <a:p>
            <a:pPr lvl="0" indent="0" algn="l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节编号"/>
          <p:cNvSpPr txBox="1">
            <a:spLocks noGrp="1"/>
          </p:cNvSpPr>
          <p:nvPr>
            <p:ph type="body" idx="14" hasCustomPrompt="1"/>
            <p:custDataLst>
              <p:tags r:id="rId3"/>
            </p:custDataLst>
          </p:nvPr>
        </p:nvSpPr>
        <p:spPr>
          <a:xfrm>
            <a:off x="9105900" y="1824355"/>
            <a:ext cx="3099435" cy="503364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5300" b="0" i="0" u="none" strike="noStrike" kern="1200" cap="none" spc="0" normalizeH="0" baseline="0" noProof="1">
                <a:solidFill>
                  <a:schemeClr val="accent1">
                    <a:lumMod val="50000"/>
                    <a:alpha val="10000"/>
                  </a:schemeClr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2" name="矩形 13"/>
          <p:cNvSpPr/>
          <p:nvPr>
            <p:custDataLst>
              <p:tags r:id="rId4"/>
            </p:custDataLst>
          </p:nvPr>
        </p:nvSpPr>
        <p:spPr>
          <a:xfrm>
            <a:off x="7359650" y="1850390"/>
            <a:ext cx="1997075" cy="452882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714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5125720" y="4133850"/>
            <a:ext cx="4529455" cy="431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16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7063105" y="4133850"/>
            <a:ext cx="4529455" cy="4318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18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7083425" y="4123055"/>
            <a:ext cx="459359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0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5038725" y="4123055"/>
            <a:ext cx="459359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2" name="Freeform 8"/>
          <p:cNvSpPr/>
          <p:nvPr>
            <p:custDataLst>
              <p:tags r:id="rId9"/>
            </p:custDataLst>
          </p:nvPr>
        </p:nvSpPr>
        <p:spPr bwMode="auto">
          <a:xfrm>
            <a:off x="7299960" y="1824990"/>
            <a:ext cx="206438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4" name="Freeform 8"/>
          <p:cNvSpPr/>
          <p:nvPr>
            <p:custDataLst>
              <p:tags r:id="rId10"/>
            </p:custDataLst>
          </p:nvPr>
        </p:nvSpPr>
        <p:spPr bwMode="auto">
          <a:xfrm>
            <a:off x="7381240" y="1858010"/>
            <a:ext cx="1956435" cy="1905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6" name="Freeform 8"/>
          <p:cNvSpPr/>
          <p:nvPr>
            <p:custDataLst>
              <p:tags r:id="rId11"/>
            </p:custDataLst>
          </p:nvPr>
        </p:nvSpPr>
        <p:spPr bwMode="auto">
          <a:xfrm>
            <a:off x="7315200" y="6395085"/>
            <a:ext cx="206438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28" name="Freeform 8"/>
          <p:cNvSpPr/>
          <p:nvPr>
            <p:custDataLst>
              <p:tags r:id="rId12"/>
            </p:custDataLst>
          </p:nvPr>
        </p:nvSpPr>
        <p:spPr bwMode="auto">
          <a:xfrm>
            <a:off x="7327900" y="6355715"/>
            <a:ext cx="1956435" cy="127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7517130" y="1953260"/>
            <a:ext cx="1626870" cy="4349750"/>
          </a:xfrm>
          <a:prstGeom prst="rect">
            <a:avLst/>
          </a:prstGeom>
          <a:noFill/>
          <a:ln w="57150" cmpd="dbl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69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400805" y="1277938"/>
            <a:ext cx="5095870" cy="497165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94798" y="1277938"/>
            <a:ext cx="5090401" cy="497165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599" y="6356350"/>
            <a:ext cx="2884199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73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0" rIns="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MiSans"/>
                <a:ea typeface="MiSans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277938"/>
            <a:ext cx="5261475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r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95324" y="1854000"/>
            <a:ext cx="5255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0" rIns="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"/>
                <a:ea typeface="MiSans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89324" y="1277938"/>
            <a:ext cx="5261476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r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599" y="6356350"/>
            <a:ext cx="2884199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77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137285" cy="160401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8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83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87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5324" y="357188"/>
            <a:ext cx="10801351" cy="58994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91" name="VCG41N1357908821" descr="图片包含 伞, 飞行, 大, 空气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95325" y="1223645"/>
            <a:ext cx="10799474" cy="3892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tIns="36195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94799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VCG41N1357908821" descr="图片包含 伞, 飞行, 大, 空气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  <a:ln>
            <a:noFill/>
            <a:prstDash val="sysDash"/>
          </a:ln>
        </p:spPr>
      </p:pic>
      <p:sp>
        <p:nvSpPr>
          <p:cNvPr id="1048798" name="署名"/>
          <p:cNvSpPr txBox="1">
            <a:spLocks noGrp="1"/>
          </p:cNvSpPr>
          <p:nvPr>
            <p:ph type="body" idx="14" hasCustomPrompt="1"/>
            <p:custDataLst>
              <p:tags r:id="rId3"/>
            </p:custDataLst>
          </p:nvPr>
        </p:nvSpPr>
        <p:spPr>
          <a:xfrm>
            <a:off x="4676140" y="957580"/>
            <a:ext cx="610870" cy="51250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8800" name="矩形 11"/>
          <p:cNvSpPr/>
          <p:nvPr>
            <p:custDataLst>
              <p:tags r:id="rId4"/>
            </p:custDataLst>
          </p:nvPr>
        </p:nvSpPr>
        <p:spPr>
          <a:xfrm>
            <a:off x="2451735" y="984885"/>
            <a:ext cx="2041525" cy="5039360"/>
          </a:xfrm>
          <a:prstGeom prst="rect">
            <a:avLst/>
          </a:prstGeom>
          <a:noFill/>
          <a:ln w="57150" cmpd="dbl">
            <a:solidFill>
              <a:schemeClr val="accent1">
                <a:alpha val="33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dist">
              <a:buClrTx/>
              <a:buSzTx/>
              <a:buFontTx/>
            </a:pPr>
            <a:endParaRPr lang="zh-CN" altLang="en-US" sz="5400">
              <a:solidFill>
                <a:schemeClr val="accent1"/>
              </a:solidFill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02" name="Freeform 5887"/>
          <p:cNvSpPr/>
          <p:nvPr>
            <p:custDataLst>
              <p:tags r:id="rId5"/>
            </p:custDataLst>
          </p:nvPr>
        </p:nvSpPr>
        <p:spPr bwMode="auto">
          <a:xfrm rot="16200000">
            <a:off x="-36830" y="3528060"/>
            <a:ext cx="5039995" cy="4381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4" name="Freeform 5887"/>
          <p:cNvSpPr/>
          <p:nvPr>
            <p:custDataLst>
              <p:tags r:id="rId6"/>
            </p:custDataLst>
          </p:nvPr>
        </p:nvSpPr>
        <p:spPr bwMode="auto">
          <a:xfrm rot="16200000">
            <a:off x="1943100" y="3528060"/>
            <a:ext cx="5039995" cy="4381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6" name="Freeform 5887"/>
          <p:cNvSpPr/>
          <p:nvPr>
            <p:custDataLst>
              <p:tags r:id="rId7"/>
            </p:custDataLst>
          </p:nvPr>
        </p:nvSpPr>
        <p:spPr bwMode="auto">
          <a:xfrm rot="16200000">
            <a:off x="1961515" y="3515360"/>
            <a:ext cx="511175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08" name="Freeform 5887"/>
          <p:cNvSpPr/>
          <p:nvPr>
            <p:custDataLst>
              <p:tags r:id="rId8"/>
            </p:custDataLst>
          </p:nvPr>
        </p:nvSpPr>
        <p:spPr bwMode="auto">
          <a:xfrm rot="16200000">
            <a:off x="-127635" y="3515360"/>
            <a:ext cx="5111750" cy="2222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26" h="69">
                <a:moveTo>
                  <a:pt x="408" y="53"/>
                </a:moveTo>
                <a:cubicBezTo>
                  <a:pt x="408" y="54"/>
                  <a:pt x="407" y="54"/>
                  <a:pt x="407" y="55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6" y="54"/>
                  <a:pt x="407" y="54"/>
                  <a:pt x="407" y="54"/>
                </a:cubicBezTo>
                <a:cubicBezTo>
                  <a:pt x="407" y="53"/>
                  <a:pt x="407" y="53"/>
                  <a:pt x="408" y="53"/>
                </a:cubicBezTo>
                <a:close/>
                <a:moveTo>
                  <a:pt x="412" y="51"/>
                </a:moveTo>
                <a:cubicBezTo>
                  <a:pt x="412" y="51"/>
                  <a:pt x="411" y="51"/>
                  <a:pt x="411" y="51"/>
                </a:cubicBezTo>
                <a:cubicBezTo>
                  <a:pt x="411" y="52"/>
                  <a:pt x="411" y="51"/>
                  <a:pt x="411" y="51"/>
                </a:cubicBezTo>
                <a:cubicBezTo>
                  <a:pt x="410" y="50"/>
                  <a:pt x="409" y="51"/>
                  <a:pt x="409" y="50"/>
                </a:cubicBezTo>
                <a:cubicBezTo>
                  <a:pt x="411" y="50"/>
                  <a:pt x="411" y="50"/>
                  <a:pt x="412" y="51"/>
                </a:cubicBezTo>
                <a:close/>
                <a:moveTo>
                  <a:pt x="408" y="54"/>
                </a:moveTo>
                <a:cubicBezTo>
                  <a:pt x="409" y="54"/>
                  <a:pt x="409" y="54"/>
                  <a:pt x="409" y="54"/>
                </a:cubicBezTo>
                <a:cubicBezTo>
                  <a:pt x="409" y="55"/>
                  <a:pt x="408" y="56"/>
                  <a:pt x="408" y="54"/>
                </a:cubicBezTo>
                <a:close/>
                <a:moveTo>
                  <a:pt x="426" y="49"/>
                </a:moveTo>
                <a:cubicBezTo>
                  <a:pt x="425" y="49"/>
                  <a:pt x="425" y="49"/>
                  <a:pt x="424" y="49"/>
                </a:cubicBezTo>
                <a:cubicBezTo>
                  <a:pt x="424" y="49"/>
                  <a:pt x="424" y="50"/>
                  <a:pt x="424" y="51"/>
                </a:cubicBezTo>
                <a:cubicBezTo>
                  <a:pt x="421" y="50"/>
                  <a:pt x="421" y="50"/>
                  <a:pt x="421" y="50"/>
                </a:cubicBezTo>
                <a:cubicBezTo>
                  <a:pt x="419" y="50"/>
                  <a:pt x="421" y="50"/>
                  <a:pt x="422" y="50"/>
                </a:cubicBezTo>
                <a:cubicBezTo>
                  <a:pt x="421" y="49"/>
                  <a:pt x="420" y="49"/>
                  <a:pt x="421" y="48"/>
                </a:cubicBezTo>
                <a:cubicBezTo>
                  <a:pt x="420" y="48"/>
                  <a:pt x="420" y="49"/>
                  <a:pt x="420" y="50"/>
                </a:cubicBezTo>
                <a:cubicBezTo>
                  <a:pt x="418" y="50"/>
                  <a:pt x="418" y="48"/>
                  <a:pt x="417" y="47"/>
                </a:cubicBezTo>
                <a:cubicBezTo>
                  <a:pt x="416" y="48"/>
                  <a:pt x="415" y="48"/>
                  <a:pt x="414" y="47"/>
                </a:cubicBezTo>
                <a:cubicBezTo>
                  <a:pt x="416" y="46"/>
                  <a:pt x="418" y="48"/>
                  <a:pt x="420" y="48"/>
                </a:cubicBezTo>
                <a:cubicBezTo>
                  <a:pt x="419" y="48"/>
                  <a:pt x="419" y="48"/>
                  <a:pt x="419" y="47"/>
                </a:cubicBezTo>
                <a:cubicBezTo>
                  <a:pt x="420" y="47"/>
                  <a:pt x="422" y="47"/>
                  <a:pt x="422" y="49"/>
                </a:cubicBezTo>
                <a:cubicBezTo>
                  <a:pt x="423" y="49"/>
                  <a:pt x="425" y="47"/>
                  <a:pt x="426" y="48"/>
                </a:cubicBezTo>
                <a:cubicBezTo>
                  <a:pt x="426" y="48"/>
                  <a:pt x="426" y="49"/>
                  <a:pt x="427" y="48"/>
                </a:cubicBezTo>
                <a:cubicBezTo>
                  <a:pt x="427" y="47"/>
                  <a:pt x="426" y="48"/>
                  <a:pt x="426" y="46"/>
                </a:cubicBezTo>
                <a:cubicBezTo>
                  <a:pt x="427" y="47"/>
                  <a:pt x="428" y="46"/>
                  <a:pt x="428" y="46"/>
                </a:cubicBezTo>
                <a:cubicBezTo>
                  <a:pt x="429" y="46"/>
                  <a:pt x="429" y="46"/>
                  <a:pt x="430" y="46"/>
                </a:cubicBezTo>
                <a:cubicBezTo>
                  <a:pt x="430" y="46"/>
                  <a:pt x="430" y="46"/>
                  <a:pt x="430" y="46"/>
                </a:cubicBezTo>
                <a:cubicBezTo>
                  <a:pt x="429" y="47"/>
                  <a:pt x="429" y="50"/>
                  <a:pt x="427" y="50"/>
                </a:cubicBezTo>
                <a:cubicBezTo>
                  <a:pt x="428" y="50"/>
                  <a:pt x="428" y="48"/>
                  <a:pt x="428" y="48"/>
                </a:cubicBezTo>
                <a:cubicBezTo>
                  <a:pt x="428" y="47"/>
                  <a:pt x="428" y="47"/>
                  <a:pt x="427" y="47"/>
                </a:cubicBezTo>
                <a:cubicBezTo>
                  <a:pt x="427" y="48"/>
                  <a:pt x="427" y="48"/>
                  <a:pt x="427" y="50"/>
                </a:cubicBezTo>
                <a:cubicBezTo>
                  <a:pt x="426" y="50"/>
                  <a:pt x="426" y="49"/>
                  <a:pt x="426" y="49"/>
                </a:cubicBezTo>
                <a:close/>
                <a:moveTo>
                  <a:pt x="414" y="54"/>
                </a:moveTo>
                <a:cubicBezTo>
                  <a:pt x="415" y="55"/>
                  <a:pt x="413" y="55"/>
                  <a:pt x="413" y="55"/>
                </a:cubicBezTo>
                <a:cubicBezTo>
                  <a:pt x="413" y="54"/>
                  <a:pt x="414" y="54"/>
                  <a:pt x="414" y="54"/>
                </a:cubicBezTo>
                <a:close/>
                <a:moveTo>
                  <a:pt x="421" y="54"/>
                </a:moveTo>
                <a:cubicBezTo>
                  <a:pt x="421" y="54"/>
                  <a:pt x="421" y="54"/>
                  <a:pt x="421" y="54"/>
                </a:cubicBezTo>
                <a:cubicBezTo>
                  <a:pt x="420" y="54"/>
                  <a:pt x="420" y="53"/>
                  <a:pt x="419" y="53"/>
                </a:cubicBezTo>
                <a:cubicBezTo>
                  <a:pt x="416" y="53"/>
                  <a:pt x="420" y="53"/>
                  <a:pt x="420" y="52"/>
                </a:cubicBezTo>
                <a:cubicBezTo>
                  <a:pt x="421" y="53"/>
                  <a:pt x="422" y="53"/>
                  <a:pt x="421" y="54"/>
                </a:cubicBezTo>
                <a:close/>
                <a:moveTo>
                  <a:pt x="417" y="55"/>
                </a:moveTo>
                <a:cubicBezTo>
                  <a:pt x="416" y="55"/>
                  <a:pt x="416" y="54"/>
                  <a:pt x="415" y="54"/>
                </a:cubicBezTo>
                <a:cubicBezTo>
                  <a:pt x="416" y="53"/>
                  <a:pt x="417" y="54"/>
                  <a:pt x="417" y="52"/>
                </a:cubicBezTo>
                <a:cubicBezTo>
                  <a:pt x="417" y="52"/>
                  <a:pt x="417" y="54"/>
                  <a:pt x="417" y="55"/>
                </a:cubicBezTo>
                <a:close/>
                <a:moveTo>
                  <a:pt x="413" y="51"/>
                </a:moveTo>
                <a:cubicBezTo>
                  <a:pt x="412" y="50"/>
                  <a:pt x="413" y="49"/>
                  <a:pt x="413" y="50"/>
                </a:cubicBezTo>
                <a:cubicBezTo>
                  <a:pt x="413" y="49"/>
                  <a:pt x="411" y="50"/>
                  <a:pt x="411" y="49"/>
                </a:cubicBezTo>
                <a:cubicBezTo>
                  <a:pt x="412" y="48"/>
                  <a:pt x="412" y="49"/>
                  <a:pt x="413" y="49"/>
                </a:cubicBezTo>
                <a:cubicBezTo>
                  <a:pt x="413" y="50"/>
                  <a:pt x="414" y="50"/>
                  <a:pt x="414" y="51"/>
                </a:cubicBezTo>
                <a:cubicBezTo>
                  <a:pt x="413" y="51"/>
                  <a:pt x="413" y="50"/>
                  <a:pt x="413" y="51"/>
                </a:cubicBezTo>
                <a:close/>
                <a:moveTo>
                  <a:pt x="406" y="51"/>
                </a:moveTo>
                <a:cubicBezTo>
                  <a:pt x="406" y="50"/>
                  <a:pt x="409" y="50"/>
                  <a:pt x="408" y="51"/>
                </a:cubicBezTo>
                <a:cubicBezTo>
                  <a:pt x="407" y="51"/>
                  <a:pt x="407" y="51"/>
                  <a:pt x="406" y="51"/>
                </a:cubicBezTo>
                <a:close/>
                <a:moveTo>
                  <a:pt x="201" y="36"/>
                </a:moveTo>
                <a:cubicBezTo>
                  <a:pt x="201" y="35"/>
                  <a:pt x="200" y="35"/>
                  <a:pt x="199" y="35"/>
                </a:cubicBezTo>
                <a:cubicBezTo>
                  <a:pt x="200" y="34"/>
                  <a:pt x="201" y="34"/>
                  <a:pt x="201" y="35"/>
                </a:cubicBezTo>
                <a:cubicBezTo>
                  <a:pt x="202" y="35"/>
                  <a:pt x="201" y="34"/>
                  <a:pt x="202" y="34"/>
                </a:cubicBezTo>
                <a:cubicBezTo>
                  <a:pt x="203" y="34"/>
                  <a:pt x="204" y="34"/>
                  <a:pt x="204" y="34"/>
                </a:cubicBezTo>
                <a:cubicBezTo>
                  <a:pt x="205" y="34"/>
                  <a:pt x="204" y="35"/>
                  <a:pt x="204" y="35"/>
                </a:cubicBezTo>
                <a:cubicBezTo>
                  <a:pt x="205" y="36"/>
                  <a:pt x="207" y="35"/>
                  <a:pt x="206" y="36"/>
                </a:cubicBezTo>
                <a:cubicBezTo>
                  <a:pt x="204" y="36"/>
                  <a:pt x="204" y="35"/>
                  <a:pt x="204" y="35"/>
                </a:cubicBezTo>
                <a:cubicBezTo>
                  <a:pt x="203" y="35"/>
                  <a:pt x="202" y="35"/>
                  <a:pt x="202" y="36"/>
                </a:cubicBezTo>
                <a:cubicBezTo>
                  <a:pt x="202" y="37"/>
                  <a:pt x="203" y="36"/>
                  <a:pt x="204" y="36"/>
                </a:cubicBezTo>
                <a:cubicBezTo>
                  <a:pt x="205" y="38"/>
                  <a:pt x="210" y="36"/>
                  <a:pt x="212" y="37"/>
                </a:cubicBezTo>
                <a:cubicBezTo>
                  <a:pt x="207" y="37"/>
                  <a:pt x="201" y="37"/>
                  <a:pt x="197" y="36"/>
                </a:cubicBezTo>
                <a:cubicBezTo>
                  <a:pt x="197" y="35"/>
                  <a:pt x="200" y="37"/>
                  <a:pt x="201" y="36"/>
                </a:cubicBezTo>
                <a:close/>
                <a:moveTo>
                  <a:pt x="191" y="40"/>
                </a:moveTo>
                <a:cubicBezTo>
                  <a:pt x="190" y="42"/>
                  <a:pt x="189" y="41"/>
                  <a:pt x="188" y="41"/>
                </a:cubicBezTo>
                <a:cubicBezTo>
                  <a:pt x="187" y="42"/>
                  <a:pt x="188" y="42"/>
                  <a:pt x="187" y="41"/>
                </a:cubicBezTo>
                <a:cubicBezTo>
                  <a:pt x="186" y="39"/>
                  <a:pt x="190" y="40"/>
                  <a:pt x="191" y="40"/>
                </a:cubicBezTo>
                <a:close/>
                <a:moveTo>
                  <a:pt x="193" y="42"/>
                </a:moveTo>
                <a:cubicBezTo>
                  <a:pt x="194" y="41"/>
                  <a:pt x="194" y="41"/>
                  <a:pt x="193" y="40"/>
                </a:cubicBezTo>
                <a:cubicBezTo>
                  <a:pt x="193" y="40"/>
                  <a:pt x="193" y="41"/>
                  <a:pt x="193" y="41"/>
                </a:cubicBezTo>
                <a:cubicBezTo>
                  <a:pt x="192" y="42"/>
                  <a:pt x="192" y="41"/>
                  <a:pt x="190" y="41"/>
                </a:cubicBezTo>
                <a:cubicBezTo>
                  <a:pt x="191" y="40"/>
                  <a:pt x="191" y="40"/>
                  <a:pt x="191" y="40"/>
                </a:cubicBezTo>
                <a:cubicBezTo>
                  <a:pt x="193" y="40"/>
                  <a:pt x="195" y="39"/>
                  <a:pt x="197" y="39"/>
                </a:cubicBezTo>
                <a:cubicBezTo>
                  <a:pt x="198" y="39"/>
                  <a:pt x="199" y="40"/>
                  <a:pt x="200" y="40"/>
                </a:cubicBezTo>
                <a:cubicBezTo>
                  <a:pt x="200" y="40"/>
                  <a:pt x="200" y="40"/>
                  <a:pt x="200" y="41"/>
                </a:cubicBezTo>
                <a:cubicBezTo>
                  <a:pt x="200" y="42"/>
                  <a:pt x="201" y="42"/>
                  <a:pt x="202" y="42"/>
                </a:cubicBezTo>
                <a:cubicBezTo>
                  <a:pt x="203" y="44"/>
                  <a:pt x="200" y="42"/>
                  <a:pt x="200" y="43"/>
                </a:cubicBezTo>
                <a:cubicBezTo>
                  <a:pt x="200" y="44"/>
                  <a:pt x="200" y="42"/>
                  <a:pt x="199" y="41"/>
                </a:cubicBezTo>
                <a:cubicBezTo>
                  <a:pt x="198" y="42"/>
                  <a:pt x="198" y="40"/>
                  <a:pt x="198" y="40"/>
                </a:cubicBezTo>
                <a:cubicBezTo>
                  <a:pt x="198" y="40"/>
                  <a:pt x="197" y="41"/>
                  <a:pt x="197" y="40"/>
                </a:cubicBezTo>
                <a:cubicBezTo>
                  <a:pt x="197" y="40"/>
                  <a:pt x="197" y="39"/>
                  <a:pt x="196" y="39"/>
                </a:cubicBezTo>
                <a:cubicBezTo>
                  <a:pt x="196" y="40"/>
                  <a:pt x="196" y="40"/>
                  <a:pt x="196" y="40"/>
                </a:cubicBezTo>
                <a:cubicBezTo>
                  <a:pt x="197" y="41"/>
                  <a:pt x="197" y="40"/>
                  <a:pt x="198" y="41"/>
                </a:cubicBezTo>
                <a:cubicBezTo>
                  <a:pt x="198" y="41"/>
                  <a:pt x="197" y="42"/>
                  <a:pt x="198" y="42"/>
                </a:cubicBezTo>
                <a:cubicBezTo>
                  <a:pt x="198" y="42"/>
                  <a:pt x="199" y="41"/>
                  <a:pt x="199" y="43"/>
                </a:cubicBezTo>
                <a:cubicBezTo>
                  <a:pt x="197" y="42"/>
                  <a:pt x="195" y="42"/>
                  <a:pt x="193" y="42"/>
                </a:cubicBezTo>
                <a:close/>
                <a:moveTo>
                  <a:pt x="194" y="41"/>
                </a:moveTo>
                <a:cubicBezTo>
                  <a:pt x="195" y="41"/>
                  <a:pt x="195" y="42"/>
                  <a:pt x="196" y="41"/>
                </a:cubicBezTo>
                <a:cubicBezTo>
                  <a:pt x="196" y="40"/>
                  <a:pt x="194" y="40"/>
                  <a:pt x="194" y="41"/>
                </a:cubicBezTo>
                <a:close/>
                <a:moveTo>
                  <a:pt x="410" y="49"/>
                </a:moveTo>
                <a:cubicBezTo>
                  <a:pt x="409" y="49"/>
                  <a:pt x="409" y="48"/>
                  <a:pt x="407" y="48"/>
                </a:cubicBezTo>
                <a:cubicBezTo>
                  <a:pt x="408" y="47"/>
                  <a:pt x="409" y="47"/>
                  <a:pt x="410" y="48"/>
                </a:cubicBezTo>
                <a:cubicBezTo>
                  <a:pt x="411" y="47"/>
                  <a:pt x="412" y="46"/>
                  <a:pt x="413" y="48"/>
                </a:cubicBezTo>
                <a:cubicBezTo>
                  <a:pt x="414" y="48"/>
                  <a:pt x="412" y="47"/>
                  <a:pt x="411" y="48"/>
                </a:cubicBezTo>
                <a:cubicBezTo>
                  <a:pt x="411" y="48"/>
                  <a:pt x="411" y="49"/>
                  <a:pt x="410" y="49"/>
                </a:cubicBezTo>
                <a:close/>
                <a:moveTo>
                  <a:pt x="184" y="42"/>
                </a:moveTo>
                <a:cubicBezTo>
                  <a:pt x="183" y="43"/>
                  <a:pt x="181" y="40"/>
                  <a:pt x="183" y="40"/>
                </a:cubicBezTo>
                <a:cubicBezTo>
                  <a:pt x="182" y="42"/>
                  <a:pt x="184" y="41"/>
                  <a:pt x="184" y="42"/>
                </a:cubicBezTo>
                <a:close/>
                <a:moveTo>
                  <a:pt x="187" y="40"/>
                </a:moveTo>
                <a:cubicBezTo>
                  <a:pt x="185" y="40"/>
                  <a:pt x="185" y="40"/>
                  <a:pt x="185" y="40"/>
                </a:cubicBezTo>
                <a:cubicBezTo>
                  <a:pt x="185" y="38"/>
                  <a:pt x="187" y="39"/>
                  <a:pt x="187" y="40"/>
                </a:cubicBezTo>
                <a:close/>
                <a:moveTo>
                  <a:pt x="405" y="54"/>
                </a:moveTo>
                <a:cubicBezTo>
                  <a:pt x="406" y="54"/>
                  <a:pt x="406" y="54"/>
                  <a:pt x="406" y="54"/>
                </a:cubicBezTo>
                <a:cubicBezTo>
                  <a:pt x="406" y="55"/>
                  <a:pt x="406" y="55"/>
                  <a:pt x="406" y="55"/>
                </a:cubicBezTo>
                <a:cubicBezTo>
                  <a:pt x="405" y="55"/>
                  <a:pt x="405" y="55"/>
                  <a:pt x="405" y="55"/>
                </a:cubicBezTo>
                <a:cubicBezTo>
                  <a:pt x="405" y="54"/>
                  <a:pt x="405" y="55"/>
                  <a:pt x="405" y="54"/>
                </a:cubicBezTo>
                <a:close/>
                <a:moveTo>
                  <a:pt x="203" y="43"/>
                </a:moveTo>
                <a:cubicBezTo>
                  <a:pt x="203" y="44"/>
                  <a:pt x="202" y="44"/>
                  <a:pt x="202" y="45"/>
                </a:cubicBezTo>
                <a:cubicBezTo>
                  <a:pt x="199" y="45"/>
                  <a:pt x="197" y="45"/>
                  <a:pt x="195" y="44"/>
                </a:cubicBezTo>
                <a:cubicBezTo>
                  <a:pt x="197" y="43"/>
                  <a:pt x="199" y="45"/>
                  <a:pt x="201" y="44"/>
                </a:cubicBezTo>
                <a:cubicBezTo>
                  <a:pt x="202" y="44"/>
                  <a:pt x="202" y="43"/>
                  <a:pt x="203" y="43"/>
                </a:cubicBezTo>
                <a:close/>
                <a:moveTo>
                  <a:pt x="307" y="57"/>
                </a:moveTo>
                <a:cubicBezTo>
                  <a:pt x="306" y="59"/>
                  <a:pt x="304" y="58"/>
                  <a:pt x="302" y="58"/>
                </a:cubicBezTo>
                <a:cubicBezTo>
                  <a:pt x="302" y="56"/>
                  <a:pt x="303" y="57"/>
                  <a:pt x="304" y="57"/>
                </a:cubicBezTo>
                <a:cubicBezTo>
                  <a:pt x="305" y="57"/>
                  <a:pt x="306" y="57"/>
                  <a:pt x="307" y="57"/>
                </a:cubicBezTo>
                <a:close/>
                <a:moveTo>
                  <a:pt x="430" y="51"/>
                </a:moveTo>
                <a:cubicBezTo>
                  <a:pt x="428" y="51"/>
                  <a:pt x="430" y="52"/>
                  <a:pt x="429" y="52"/>
                </a:cubicBezTo>
                <a:cubicBezTo>
                  <a:pt x="429" y="53"/>
                  <a:pt x="429" y="53"/>
                  <a:pt x="429" y="53"/>
                </a:cubicBezTo>
                <a:cubicBezTo>
                  <a:pt x="429" y="54"/>
                  <a:pt x="428" y="53"/>
                  <a:pt x="428" y="53"/>
                </a:cubicBezTo>
                <a:cubicBezTo>
                  <a:pt x="427" y="53"/>
                  <a:pt x="426" y="53"/>
                  <a:pt x="426" y="52"/>
                </a:cubicBezTo>
                <a:cubicBezTo>
                  <a:pt x="427" y="52"/>
                  <a:pt x="427" y="52"/>
                  <a:pt x="428" y="53"/>
                </a:cubicBezTo>
                <a:cubicBezTo>
                  <a:pt x="428" y="53"/>
                  <a:pt x="428" y="51"/>
                  <a:pt x="428" y="51"/>
                </a:cubicBezTo>
                <a:cubicBezTo>
                  <a:pt x="428" y="51"/>
                  <a:pt x="429" y="51"/>
                  <a:pt x="429" y="50"/>
                </a:cubicBezTo>
                <a:cubicBezTo>
                  <a:pt x="430" y="51"/>
                  <a:pt x="430" y="49"/>
                  <a:pt x="432" y="50"/>
                </a:cubicBezTo>
                <a:cubicBezTo>
                  <a:pt x="431" y="50"/>
                  <a:pt x="431" y="51"/>
                  <a:pt x="431" y="51"/>
                </a:cubicBezTo>
                <a:cubicBezTo>
                  <a:pt x="431" y="51"/>
                  <a:pt x="430" y="51"/>
                  <a:pt x="430" y="51"/>
                </a:cubicBezTo>
                <a:close/>
                <a:moveTo>
                  <a:pt x="209" y="45"/>
                </a:moveTo>
                <a:cubicBezTo>
                  <a:pt x="209" y="46"/>
                  <a:pt x="208" y="46"/>
                  <a:pt x="207" y="45"/>
                </a:cubicBezTo>
                <a:cubicBezTo>
                  <a:pt x="207" y="45"/>
                  <a:pt x="207" y="45"/>
                  <a:pt x="207" y="46"/>
                </a:cubicBezTo>
                <a:cubicBezTo>
                  <a:pt x="206" y="45"/>
                  <a:pt x="206" y="46"/>
                  <a:pt x="205" y="46"/>
                </a:cubicBezTo>
                <a:cubicBezTo>
                  <a:pt x="204" y="46"/>
                  <a:pt x="203" y="46"/>
                  <a:pt x="204" y="45"/>
                </a:cubicBezTo>
                <a:cubicBezTo>
                  <a:pt x="205" y="46"/>
                  <a:pt x="206" y="44"/>
                  <a:pt x="207" y="44"/>
                </a:cubicBezTo>
                <a:cubicBezTo>
                  <a:pt x="208" y="44"/>
                  <a:pt x="208" y="45"/>
                  <a:pt x="209" y="45"/>
                </a:cubicBezTo>
                <a:close/>
                <a:moveTo>
                  <a:pt x="60" y="33"/>
                </a:moveTo>
                <a:cubicBezTo>
                  <a:pt x="59" y="31"/>
                  <a:pt x="63" y="30"/>
                  <a:pt x="62" y="32"/>
                </a:cubicBezTo>
                <a:cubicBezTo>
                  <a:pt x="62" y="32"/>
                  <a:pt x="62" y="31"/>
                  <a:pt x="61" y="32"/>
                </a:cubicBezTo>
                <a:cubicBezTo>
                  <a:pt x="60" y="32"/>
                  <a:pt x="61" y="33"/>
                  <a:pt x="62" y="33"/>
                </a:cubicBezTo>
                <a:cubicBezTo>
                  <a:pt x="63" y="33"/>
                  <a:pt x="62" y="31"/>
                  <a:pt x="64" y="31"/>
                </a:cubicBezTo>
                <a:cubicBezTo>
                  <a:pt x="64" y="32"/>
                  <a:pt x="63" y="34"/>
                  <a:pt x="61" y="34"/>
                </a:cubicBezTo>
                <a:cubicBezTo>
                  <a:pt x="61" y="34"/>
                  <a:pt x="61" y="33"/>
                  <a:pt x="60" y="33"/>
                </a:cubicBezTo>
                <a:close/>
                <a:moveTo>
                  <a:pt x="87" y="34"/>
                </a:moveTo>
                <a:cubicBezTo>
                  <a:pt x="87" y="34"/>
                  <a:pt x="89" y="33"/>
                  <a:pt x="89" y="34"/>
                </a:cubicBezTo>
                <a:cubicBezTo>
                  <a:pt x="88" y="34"/>
                  <a:pt x="88" y="33"/>
                  <a:pt x="87" y="34"/>
                </a:cubicBezTo>
                <a:cubicBezTo>
                  <a:pt x="87" y="35"/>
                  <a:pt x="88" y="34"/>
                  <a:pt x="88" y="36"/>
                </a:cubicBezTo>
                <a:cubicBezTo>
                  <a:pt x="87" y="35"/>
                  <a:pt x="85" y="34"/>
                  <a:pt x="85" y="36"/>
                </a:cubicBezTo>
                <a:cubicBezTo>
                  <a:pt x="85" y="37"/>
                  <a:pt x="84" y="35"/>
                  <a:pt x="84" y="34"/>
                </a:cubicBezTo>
                <a:cubicBezTo>
                  <a:pt x="84" y="34"/>
                  <a:pt x="85" y="35"/>
                  <a:pt x="85" y="34"/>
                </a:cubicBezTo>
                <a:cubicBezTo>
                  <a:pt x="85" y="34"/>
                  <a:pt x="85" y="34"/>
                  <a:pt x="85" y="34"/>
                </a:cubicBezTo>
                <a:cubicBezTo>
                  <a:pt x="86" y="34"/>
                  <a:pt x="86" y="34"/>
                  <a:pt x="87" y="34"/>
                </a:cubicBezTo>
                <a:close/>
                <a:moveTo>
                  <a:pt x="82" y="29"/>
                </a:moveTo>
                <a:cubicBezTo>
                  <a:pt x="83" y="28"/>
                  <a:pt x="85" y="29"/>
                  <a:pt x="87" y="28"/>
                </a:cubicBezTo>
                <a:cubicBezTo>
                  <a:pt x="86" y="29"/>
                  <a:pt x="86" y="30"/>
                  <a:pt x="86" y="31"/>
                </a:cubicBezTo>
                <a:cubicBezTo>
                  <a:pt x="85" y="31"/>
                  <a:pt x="85" y="30"/>
                  <a:pt x="85" y="29"/>
                </a:cubicBezTo>
                <a:cubicBezTo>
                  <a:pt x="84" y="29"/>
                  <a:pt x="85" y="30"/>
                  <a:pt x="85" y="30"/>
                </a:cubicBezTo>
                <a:cubicBezTo>
                  <a:pt x="85" y="31"/>
                  <a:pt x="84" y="31"/>
                  <a:pt x="84" y="30"/>
                </a:cubicBezTo>
                <a:cubicBezTo>
                  <a:pt x="84" y="31"/>
                  <a:pt x="84" y="31"/>
                  <a:pt x="84" y="32"/>
                </a:cubicBezTo>
                <a:cubicBezTo>
                  <a:pt x="85" y="32"/>
                  <a:pt x="85" y="31"/>
                  <a:pt x="85" y="31"/>
                </a:cubicBezTo>
                <a:cubicBezTo>
                  <a:pt x="85" y="32"/>
                  <a:pt x="86" y="33"/>
                  <a:pt x="87" y="33"/>
                </a:cubicBezTo>
                <a:cubicBezTo>
                  <a:pt x="86" y="33"/>
                  <a:pt x="85" y="34"/>
                  <a:pt x="85" y="33"/>
                </a:cubicBezTo>
                <a:cubicBezTo>
                  <a:pt x="83" y="32"/>
                  <a:pt x="83" y="34"/>
                  <a:pt x="81" y="33"/>
                </a:cubicBezTo>
                <a:cubicBezTo>
                  <a:pt x="82" y="32"/>
                  <a:pt x="83" y="32"/>
                  <a:pt x="83" y="32"/>
                </a:cubicBezTo>
                <a:cubicBezTo>
                  <a:pt x="83" y="31"/>
                  <a:pt x="83" y="31"/>
                  <a:pt x="83" y="31"/>
                </a:cubicBezTo>
                <a:cubicBezTo>
                  <a:pt x="82" y="31"/>
                  <a:pt x="82" y="32"/>
                  <a:pt x="81" y="31"/>
                </a:cubicBezTo>
                <a:cubicBezTo>
                  <a:pt x="80" y="32"/>
                  <a:pt x="81" y="32"/>
                  <a:pt x="81" y="33"/>
                </a:cubicBezTo>
                <a:cubicBezTo>
                  <a:pt x="80" y="33"/>
                  <a:pt x="80" y="32"/>
                  <a:pt x="79" y="32"/>
                </a:cubicBezTo>
                <a:cubicBezTo>
                  <a:pt x="78" y="32"/>
                  <a:pt x="79" y="33"/>
                  <a:pt x="77" y="33"/>
                </a:cubicBezTo>
                <a:cubicBezTo>
                  <a:pt x="77" y="31"/>
                  <a:pt x="78" y="31"/>
                  <a:pt x="79" y="31"/>
                </a:cubicBezTo>
                <a:cubicBezTo>
                  <a:pt x="80" y="30"/>
                  <a:pt x="80" y="30"/>
                  <a:pt x="80" y="28"/>
                </a:cubicBezTo>
                <a:cubicBezTo>
                  <a:pt x="82" y="28"/>
                  <a:pt x="81" y="30"/>
                  <a:pt x="82" y="30"/>
                </a:cubicBezTo>
                <a:cubicBezTo>
                  <a:pt x="82" y="29"/>
                  <a:pt x="82" y="29"/>
                  <a:pt x="82" y="29"/>
                </a:cubicBezTo>
                <a:close/>
                <a:moveTo>
                  <a:pt x="64" y="37"/>
                </a:moveTo>
                <a:cubicBezTo>
                  <a:pt x="64" y="38"/>
                  <a:pt x="63" y="37"/>
                  <a:pt x="63" y="37"/>
                </a:cubicBezTo>
                <a:cubicBezTo>
                  <a:pt x="62" y="37"/>
                  <a:pt x="62" y="37"/>
                  <a:pt x="62" y="37"/>
                </a:cubicBezTo>
                <a:cubicBezTo>
                  <a:pt x="61" y="37"/>
                  <a:pt x="60" y="36"/>
                  <a:pt x="59" y="36"/>
                </a:cubicBezTo>
                <a:cubicBezTo>
                  <a:pt x="60" y="34"/>
                  <a:pt x="62" y="37"/>
                  <a:pt x="63" y="36"/>
                </a:cubicBezTo>
                <a:cubicBezTo>
                  <a:pt x="63" y="36"/>
                  <a:pt x="64" y="37"/>
                  <a:pt x="64" y="37"/>
                </a:cubicBezTo>
                <a:close/>
                <a:moveTo>
                  <a:pt x="69" y="36"/>
                </a:moveTo>
                <a:cubicBezTo>
                  <a:pt x="69" y="37"/>
                  <a:pt x="67" y="37"/>
                  <a:pt x="67" y="36"/>
                </a:cubicBezTo>
                <a:cubicBezTo>
                  <a:pt x="66" y="37"/>
                  <a:pt x="66" y="38"/>
                  <a:pt x="64" y="37"/>
                </a:cubicBezTo>
                <a:cubicBezTo>
                  <a:pt x="66" y="37"/>
                  <a:pt x="65" y="36"/>
                  <a:pt x="64" y="36"/>
                </a:cubicBezTo>
                <a:cubicBezTo>
                  <a:pt x="65" y="33"/>
                  <a:pt x="67" y="36"/>
                  <a:pt x="68" y="35"/>
                </a:cubicBezTo>
                <a:cubicBezTo>
                  <a:pt x="68" y="36"/>
                  <a:pt x="68" y="36"/>
                  <a:pt x="69" y="36"/>
                </a:cubicBezTo>
                <a:close/>
                <a:moveTo>
                  <a:pt x="97" y="34"/>
                </a:moveTo>
                <a:cubicBezTo>
                  <a:pt x="96" y="34"/>
                  <a:pt x="96" y="34"/>
                  <a:pt x="96" y="34"/>
                </a:cubicBezTo>
                <a:cubicBezTo>
                  <a:pt x="97" y="33"/>
                  <a:pt x="97" y="32"/>
                  <a:pt x="98" y="32"/>
                </a:cubicBezTo>
                <a:cubicBezTo>
                  <a:pt x="98" y="33"/>
                  <a:pt x="97" y="33"/>
                  <a:pt x="97" y="34"/>
                </a:cubicBezTo>
                <a:close/>
                <a:moveTo>
                  <a:pt x="97" y="29"/>
                </a:moveTo>
                <a:cubicBezTo>
                  <a:pt x="96" y="29"/>
                  <a:pt x="96" y="28"/>
                  <a:pt x="95" y="28"/>
                </a:cubicBezTo>
                <a:cubicBezTo>
                  <a:pt x="95" y="28"/>
                  <a:pt x="95" y="29"/>
                  <a:pt x="94" y="29"/>
                </a:cubicBezTo>
                <a:cubicBezTo>
                  <a:pt x="94" y="28"/>
                  <a:pt x="94" y="28"/>
                  <a:pt x="94" y="28"/>
                </a:cubicBezTo>
                <a:cubicBezTo>
                  <a:pt x="95" y="27"/>
                  <a:pt x="97" y="27"/>
                  <a:pt x="97" y="29"/>
                </a:cubicBezTo>
                <a:close/>
                <a:moveTo>
                  <a:pt x="94" y="28"/>
                </a:moveTo>
                <a:cubicBezTo>
                  <a:pt x="93" y="30"/>
                  <a:pt x="92" y="28"/>
                  <a:pt x="91" y="28"/>
                </a:cubicBezTo>
                <a:cubicBezTo>
                  <a:pt x="91" y="30"/>
                  <a:pt x="89" y="28"/>
                  <a:pt x="88" y="29"/>
                </a:cubicBezTo>
                <a:cubicBezTo>
                  <a:pt x="87" y="27"/>
                  <a:pt x="89" y="28"/>
                  <a:pt x="90" y="28"/>
                </a:cubicBezTo>
                <a:cubicBezTo>
                  <a:pt x="92" y="28"/>
                  <a:pt x="93" y="27"/>
                  <a:pt x="94" y="28"/>
                </a:cubicBezTo>
                <a:close/>
                <a:moveTo>
                  <a:pt x="94" y="30"/>
                </a:moveTo>
                <a:cubicBezTo>
                  <a:pt x="94" y="30"/>
                  <a:pt x="94" y="30"/>
                  <a:pt x="94" y="30"/>
                </a:cubicBezTo>
                <a:cubicBezTo>
                  <a:pt x="94" y="31"/>
                  <a:pt x="94" y="31"/>
                  <a:pt x="94" y="31"/>
                </a:cubicBezTo>
                <a:cubicBezTo>
                  <a:pt x="94" y="32"/>
                  <a:pt x="93" y="32"/>
                  <a:pt x="94" y="33"/>
                </a:cubicBezTo>
                <a:cubicBezTo>
                  <a:pt x="94" y="34"/>
                  <a:pt x="93" y="32"/>
                  <a:pt x="92" y="32"/>
                </a:cubicBezTo>
                <a:cubicBezTo>
                  <a:pt x="92" y="32"/>
                  <a:pt x="92" y="32"/>
                  <a:pt x="91" y="32"/>
                </a:cubicBezTo>
                <a:cubicBezTo>
                  <a:pt x="91" y="32"/>
                  <a:pt x="91" y="31"/>
                  <a:pt x="91" y="31"/>
                </a:cubicBezTo>
                <a:cubicBezTo>
                  <a:pt x="90" y="31"/>
                  <a:pt x="90" y="32"/>
                  <a:pt x="90" y="31"/>
                </a:cubicBezTo>
                <a:cubicBezTo>
                  <a:pt x="89" y="31"/>
                  <a:pt x="88" y="31"/>
                  <a:pt x="89" y="30"/>
                </a:cubicBezTo>
                <a:cubicBezTo>
                  <a:pt x="89" y="30"/>
                  <a:pt x="91" y="30"/>
                  <a:pt x="91" y="31"/>
                </a:cubicBezTo>
                <a:cubicBezTo>
                  <a:pt x="92" y="31"/>
                  <a:pt x="93" y="33"/>
                  <a:pt x="93" y="31"/>
                </a:cubicBezTo>
                <a:cubicBezTo>
                  <a:pt x="93" y="31"/>
                  <a:pt x="91" y="31"/>
                  <a:pt x="91" y="30"/>
                </a:cubicBezTo>
                <a:cubicBezTo>
                  <a:pt x="93" y="29"/>
                  <a:pt x="93" y="31"/>
                  <a:pt x="94" y="30"/>
                </a:cubicBezTo>
                <a:close/>
                <a:moveTo>
                  <a:pt x="60" y="36"/>
                </a:moveTo>
                <a:cubicBezTo>
                  <a:pt x="60" y="37"/>
                  <a:pt x="60" y="37"/>
                  <a:pt x="60" y="37"/>
                </a:cubicBezTo>
                <a:cubicBezTo>
                  <a:pt x="59" y="38"/>
                  <a:pt x="55" y="37"/>
                  <a:pt x="53" y="37"/>
                </a:cubicBezTo>
                <a:cubicBezTo>
                  <a:pt x="52" y="38"/>
                  <a:pt x="52" y="37"/>
                  <a:pt x="53" y="37"/>
                </a:cubicBezTo>
                <a:cubicBezTo>
                  <a:pt x="55" y="37"/>
                  <a:pt x="58" y="36"/>
                  <a:pt x="60" y="36"/>
                </a:cubicBezTo>
                <a:close/>
                <a:moveTo>
                  <a:pt x="92" y="35"/>
                </a:moveTo>
                <a:cubicBezTo>
                  <a:pt x="92" y="35"/>
                  <a:pt x="92" y="37"/>
                  <a:pt x="91" y="37"/>
                </a:cubicBezTo>
                <a:cubicBezTo>
                  <a:pt x="92" y="36"/>
                  <a:pt x="90" y="35"/>
                  <a:pt x="92" y="35"/>
                </a:cubicBezTo>
                <a:cubicBezTo>
                  <a:pt x="91" y="34"/>
                  <a:pt x="90" y="35"/>
                  <a:pt x="90" y="33"/>
                </a:cubicBezTo>
                <a:cubicBezTo>
                  <a:pt x="91" y="34"/>
                  <a:pt x="93" y="33"/>
                  <a:pt x="95" y="34"/>
                </a:cubicBezTo>
                <a:cubicBezTo>
                  <a:pt x="94" y="35"/>
                  <a:pt x="95" y="34"/>
                  <a:pt x="95" y="36"/>
                </a:cubicBezTo>
                <a:cubicBezTo>
                  <a:pt x="94" y="36"/>
                  <a:pt x="94" y="35"/>
                  <a:pt x="92" y="35"/>
                </a:cubicBezTo>
                <a:close/>
                <a:moveTo>
                  <a:pt x="92" y="39"/>
                </a:moveTo>
                <a:cubicBezTo>
                  <a:pt x="93" y="40"/>
                  <a:pt x="90" y="38"/>
                  <a:pt x="90" y="39"/>
                </a:cubicBezTo>
                <a:cubicBezTo>
                  <a:pt x="89" y="39"/>
                  <a:pt x="88" y="40"/>
                  <a:pt x="87" y="39"/>
                </a:cubicBezTo>
                <a:cubicBezTo>
                  <a:pt x="89" y="39"/>
                  <a:pt x="90" y="38"/>
                  <a:pt x="91" y="38"/>
                </a:cubicBezTo>
                <a:cubicBezTo>
                  <a:pt x="90" y="39"/>
                  <a:pt x="91" y="39"/>
                  <a:pt x="92" y="39"/>
                </a:cubicBezTo>
                <a:close/>
                <a:moveTo>
                  <a:pt x="69" y="33"/>
                </a:moveTo>
                <a:cubicBezTo>
                  <a:pt x="69" y="33"/>
                  <a:pt x="68" y="34"/>
                  <a:pt x="68" y="34"/>
                </a:cubicBezTo>
                <a:cubicBezTo>
                  <a:pt x="67" y="34"/>
                  <a:pt x="68" y="33"/>
                  <a:pt x="67" y="32"/>
                </a:cubicBezTo>
                <a:cubicBezTo>
                  <a:pt x="68" y="31"/>
                  <a:pt x="67" y="30"/>
                  <a:pt x="68" y="30"/>
                </a:cubicBezTo>
                <a:cubicBezTo>
                  <a:pt x="68" y="31"/>
                  <a:pt x="68" y="31"/>
                  <a:pt x="68" y="32"/>
                </a:cubicBezTo>
                <a:cubicBezTo>
                  <a:pt x="69" y="33"/>
                  <a:pt x="70" y="31"/>
                  <a:pt x="69" y="30"/>
                </a:cubicBezTo>
                <a:cubicBezTo>
                  <a:pt x="69" y="30"/>
                  <a:pt x="69" y="30"/>
                  <a:pt x="69" y="30"/>
                </a:cubicBezTo>
                <a:cubicBezTo>
                  <a:pt x="70" y="30"/>
                  <a:pt x="70" y="30"/>
                  <a:pt x="70" y="30"/>
                </a:cubicBezTo>
                <a:cubicBezTo>
                  <a:pt x="70" y="32"/>
                  <a:pt x="69" y="31"/>
                  <a:pt x="69" y="32"/>
                </a:cubicBezTo>
                <a:cubicBezTo>
                  <a:pt x="71" y="32"/>
                  <a:pt x="71" y="31"/>
                  <a:pt x="72" y="32"/>
                </a:cubicBezTo>
                <a:cubicBezTo>
                  <a:pt x="72" y="33"/>
                  <a:pt x="71" y="33"/>
                  <a:pt x="71" y="34"/>
                </a:cubicBezTo>
                <a:cubicBezTo>
                  <a:pt x="70" y="34"/>
                  <a:pt x="70" y="33"/>
                  <a:pt x="69" y="33"/>
                </a:cubicBezTo>
                <a:close/>
                <a:moveTo>
                  <a:pt x="31" y="38"/>
                </a:moveTo>
                <a:cubicBezTo>
                  <a:pt x="32" y="39"/>
                  <a:pt x="28" y="38"/>
                  <a:pt x="27" y="38"/>
                </a:cubicBezTo>
                <a:cubicBezTo>
                  <a:pt x="28" y="37"/>
                  <a:pt x="30" y="38"/>
                  <a:pt x="31" y="38"/>
                </a:cubicBezTo>
                <a:close/>
                <a:moveTo>
                  <a:pt x="43" y="30"/>
                </a:moveTo>
                <a:cubicBezTo>
                  <a:pt x="43" y="29"/>
                  <a:pt x="42" y="29"/>
                  <a:pt x="41" y="29"/>
                </a:cubicBezTo>
                <a:cubicBezTo>
                  <a:pt x="41" y="28"/>
                  <a:pt x="43" y="28"/>
                  <a:pt x="43" y="29"/>
                </a:cubicBezTo>
                <a:cubicBezTo>
                  <a:pt x="43" y="28"/>
                  <a:pt x="44" y="28"/>
                  <a:pt x="44" y="27"/>
                </a:cubicBezTo>
                <a:cubicBezTo>
                  <a:pt x="43" y="26"/>
                  <a:pt x="41" y="28"/>
                  <a:pt x="41" y="28"/>
                </a:cubicBezTo>
                <a:cubicBezTo>
                  <a:pt x="41" y="28"/>
                  <a:pt x="41" y="27"/>
                  <a:pt x="41" y="27"/>
                </a:cubicBezTo>
                <a:cubicBezTo>
                  <a:pt x="40" y="27"/>
                  <a:pt x="40" y="28"/>
                  <a:pt x="40" y="29"/>
                </a:cubicBezTo>
                <a:cubicBezTo>
                  <a:pt x="39" y="29"/>
                  <a:pt x="39" y="28"/>
                  <a:pt x="39" y="28"/>
                </a:cubicBezTo>
                <a:cubicBezTo>
                  <a:pt x="38" y="28"/>
                  <a:pt x="37" y="29"/>
                  <a:pt x="36" y="28"/>
                </a:cubicBezTo>
                <a:cubicBezTo>
                  <a:pt x="35" y="29"/>
                  <a:pt x="36" y="27"/>
                  <a:pt x="35" y="27"/>
                </a:cubicBezTo>
                <a:cubicBezTo>
                  <a:pt x="34" y="28"/>
                  <a:pt x="35" y="28"/>
                  <a:pt x="35" y="28"/>
                </a:cubicBezTo>
                <a:cubicBezTo>
                  <a:pt x="35" y="29"/>
                  <a:pt x="33" y="28"/>
                  <a:pt x="33" y="29"/>
                </a:cubicBezTo>
                <a:cubicBezTo>
                  <a:pt x="33" y="28"/>
                  <a:pt x="34" y="28"/>
                  <a:pt x="34" y="27"/>
                </a:cubicBezTo>
                <a:cubicBezTo>
                  <a:pt x="34" y="27"/>
                  <a:pt x="34" y="27"/>
                  <a:pt x="34" y="27"/>
                </a:cubicBezTo>
                <a:cubicBezTo>
                  <a:pt x="33" y="27"/>
                  <a:pt x="33" y="28"/>
                  <a:pt x="32" y="28"/>
                </a:cubicBezTo>
                <a:cubicBezTo>
                  <a:pt x="33" y="27"/>
                  <a:pt x="30" y="27"/>
                  <a:pt x="29" y="27"/>
                </a:cubicBezTo>
                <a:cubicBezTo>
                  <a:pt x="30" y="26"/>
                  <a:pt x="30" y="26"/>
                  <a:pt x="31" y="26"/>
                </a:cubicBezTo>
                <a:cubicBezTo>
                  <a:pt x="31" y="25"/>
                  <a:pt x="30" y="25"/>
                  <a:pt x="30" y="25"/>
                </a:cubicBezTo>
                <a:cubicBezTo>
                  <a:pt x="31" y="24"/>
                  <a:pt x="34" y="24"/>
                  <a:pt x="36" y="23"/>
                </a:cubicBezTo>
                <a:cubicBezTo>
                  <a:pt x="37" y="23"/>
                  <a:pt x="37" y="24"/>
                  <a:pt x="37" y="24"/>
                </a:cubicBezTo>
                <a:cubicBezTo>
                  <a:pt x="37" y="24"/>
                  <a:pt x="37" y="24"/>
                  <a:pt x="38" y="23"/>
                </a:cubicBezTo>
                <a:cubicBezTo>
                  <a:pt x="38" y="23"/>
                  <a:pt x="38" y="24"/>
                  <a:pt x="38" y="24"/>
                </a:cubicBezTo>
                <a:cubicBezTo>
                  <a:pt x="39" y="24"/>
                  <a:pt x="39" y="23"/>
                  <a:pt x="39" y="23"/>
                </a:cubicBezTo>
                <a:cubicBezTo>
                  <a:pt x="40" y="23"/>
                  <a:pt x="41" y="24"/>
                  <a:pt x="42" y="24"/>
                </a:cubicBezTo>
                <a:cubicBezTo>
                  <a:pt x="43" y="24"/>
                  <a:pt x="45" y="23"/>
                  <a:pt x="46" y="23"/>
                </a:cubicBezTo>
                <a:cubicBezTo>
                  <a:pt x="47" y="24"/>
                  <a:pt x="49" y="24"/>
                  <a:pt x="50" y="24"/>
                </a:cubicBezTo>
                <a:cubicBezTo>
                  <a:pt x="51" y="25"/>
                  <a:pt x="51" y="24"/>
                  <a:pt x="51" y="24"/>
                </a:cubicBezTo>
                <a:cubicBezTo>
                  <a:pt x="53" y="24"/>
                  <a:pt x="55" y="25"/>
                  <a:pt x="57" y="24"/>
                </a:cubicBezTo>
                <a:cubicBezTo>
                  <a:pt x="57" y="24"/>
                  <a:pt x="58" y="24"/>
                  <a:pt x="58" y="25"/>
                </a:cubicBezTo>
                <a:cubicBezTo>
                  <a:pt x="58" y="25"/>
                  <a:pt x="56" y="25"/>
                  <a:pt x="57" y="26"/>
                </a:cubicBezTo>
                <a:cubicBezTo>
                  <a:pt x="58" y="26"/>
                  <a:pt x="59" y="25"/>
                  <a:pt x="59" y="24"/>
                </a:cubicBezTo>
                <a:cubicBezTo>
                  <a:pt x="61" y="25"/>
                  <a:pt x="64" y="24"/>
                  <a:pt x="66" y="25"/>
                </a:cubicBezTo>
                <a:cubicBezTo>
                  <a:pt x="67" y="25"/>
                  <a:pt x="66" y="26"/>
                  <a:pt x="67" y="26"/>
                </a:cubicBezTo>
                <a:cubicBezTo>
                  <a:pt x="68" y="26"/>
                  <a:pt x="69" y="26"/>
                  <a:pt x="69" y="27"/>
                </a:cubicBezTo>
                <a:cubicBezTo>
                  <a:pt x="69" y="29"/>
                  <a:pt x="68" y="27"/>
                  <a:pt x="67" y="27"/>
                </a:cubicBezTo>
                <a:cubicBezTo>
                  <a:pt x="66" y="27"/>
                  <a:pt x="65" y="28"/>
                  <a:pt x="64" y="27"/>
                </a:cubicBezTo>
                <a:cubicBezTo>
                  <a:pt x="64" y="27"/>
                  <a:pt x="63" y="28"/>
                  <a:pt x="63" y="28"/>
                </a:cubicBezTo>
                <a:cubicBezTo>
                  <a:pt x="63" y="28"/>
                  <a:pt x="62" y="27"/>
                  <a:pt x="62" y="27"/>
                </a:cubicBezTo>
                <a:cubicBezTo>
                  <a:pt x="62" y="27"/>
                  <a:pt x="61" y="28"/>
                  <a:pt x="61" y="28"/>
                </a:cubicBezTo>
                <a:cubicBezTo>
                  <a:pt x="59" y="28"/>
                  <a:pt x="59" y="27"/>
                  <a:pt x="58" y="28"/>
                </a:cubicBezTo>
                <a:cubicBezTo>
                  <a:pt x="58" y="27"/>
                  <a:pt x="59" y="27"/>
                  <a:pt x="58" y="26"/>
                </a:cubicBezTo>
                <a:cubicBezTo>
                  <a:pt x="57" y="26"/>
                  <a:pt x="58" y="27"/>
                  <a:pt x="58" y="27"/>
                </a:cubicBezTo>
                <a:cubicBezTo>
                  <a:pt x="57" y="28"/>
                  <a:pt x="56" y="28"/>
                  <a:pt x="56" y="29"/>
                </a:cubicBezTo>
                <a:cubicBezTo>
                  <a:pt x="54" y="28"/>
                  <a:pt x="52" y="29"/>
                  <a:pt x="50" y="28"/>
                </a:cubicBezTo>
                <a:cubicBezTo>
                  <a:pt x="49" y="28"/>
                  <a:pt x="48" y="29"/>
                  <a:pt x="47" y="30"/>
                </a:cubicBezTo>
                <a:cubicBezTo>
                  <a:pt x="47" y="30"/>
                  <a:pt x="46" y="30"/>
                  <a:pt x="44" y="30"/>
                </a:cubicBezTo>
                <a:cubicBezTo>
                  <a:pt x="44" y="28"/>
                  <a:pt x="44" y="28"/>
                  <a:pt x="44" y="28"/>
                </a:cubicBezTo>
                <a:cubicBezTo>
                  <a:pt x="44" y="28"/>
                  <a:pt x="43" y="29"/>
                  <a:pt x="43" y="30"/>
                </a:cubicBezTo>
                <a:close/>
                <a:moveTo>
                  <a:pt x="55" y="28"/>
                </a:moveTo>
                <a:cubicBezTo>
                  <a:pt x="55" y="28"/>
                  <a:pt x="54" y="28"/>
                  <a:pt x="54" y="27"/>
                </a:cubicBezTo>
                <a:cubicBezTo>
                  <a:pt x="54" y="29"/>
                  <a:pt x="55" y="28"/>
                  <a:pt x="56" y="28"/>
                </a:cubicBezTo>
                <a:cubicBezTo>
                  <a:pt x="56" y="27"/>
                  <a:pt x="56" y="26"/>
                  <a:pt x="55" y="26"/>
                </a:cubicBezTo>
                <a:cubicBezTo>
                  <a:pt x="55" y="27"/>
                  <a:pt x="56" y="27"/>
                  <a:pt x="55" y="28"/>
                </a:cubicBezTo>
                <a:close/>
                <a:moveTo>
                  <a:pt x="52" y="27"/>
                </a:moveTo>
                <a:cubicBezTo>
                  <a:pt x="54" y="28"/>
                  <a:pt x="53" y="26"/>
                  <a:pt x="54" y="26"/>
                </a:cubicBezTo>
                <a:cubicBezTo>
                  <a:pt x="54" y="27"/>
                  <a:pt x="55" y="27"/>
                  <a:pt x="55" y="26"/>
                </a:cubicBezTo>
                <a:cubicBezTo>
                  <a:pt x="54" y="27"/>
                  <a:pt x="54" y="25"/>
                  <a:pt x="53" y="25"/>
                </a:cubicBezTo>
                <a:cubicBezTo>
                  <a:pt x="53" y="27"/>
                  <a:pt x="52" y="26"/>
                  <a:pt x="52" y="27"/>
                </a:cubicBezTo>
                <a:close/>
                <a:moveTo>
                  <a:pt x="50" y="27"/>
                </a:moveTo>
                <a:cubicBezTo>
                  <a:pt x="50" y="28"/>
                  <a:pt x="51" y="28"/>
                  <a:pt x="52" y="28"/>
                </a:cubicBezTo>
                <a:cubicBezTo>
                  <a:pt x="52" y="27"/>
                  <a:pt x="52" y="27"/>
                  <a:pt x="52" y="26"/>
                </a:cubicBezTo>
                <a:cubicBezTo>
                  <a:pt x="51" y="26"/>
                  <a:pt x="51" y="27"/>
                  <a:pt x="50" y="27"/>
                </a:cubicBezTo>
                <a:close/>
                <a:moveTo>
                  <a:pt x="36" y="25"/>
                </a:moveTo>
                <a:cubicBezTo>
                  <a:pt x="36" y="25"/>
                  <a:pt x="36" y="25"/>
                  <a:pt x="36" y="24"/>
                </a:cubicBezTo>
                <a:cubicBezTo>
                  <a:pt x="35" y="25"/>
                  <a:pt x="34" y="25"/>
                  <a:pt x="34" y="26"/>
                </a:cubicBezTo>
                <a:cubicBezTo>
                  <a:pt x="35" y="26"/>
                  <a:pt x="36" y="26"/>
                  <a:pt x="36" y="25"/>
                </a:cubicBezTo>
                <a:close/>
                <a:moveTo>
                  <a:pt x="46" y="26"/>
                </a:moveTo>
                <a:cubicBezTo>
                  <a:pt x="47" y="25"/>
                  <a:pt x="49" y="27"/>
                  <a:pt x="49" y="26"/>
                </a:cubicBezTo>
                <a:cubicBezTo>
                  <a:pt x="48" y="25"/>
                  <a:pt x="45" y="25"/>
                  <a:pt x="46" y="26"/>
                </a:cubicBezTo>
                <a:close/>
                <a:moveTo>
                  <a:pt x="45" y="28"/>
                </a:moveTo>
                <a:cubicBezTo>
                  <a:pt x="45" y="31"/>
                  <a:pt x="48" y="28"/>
                  <a:pt x="49" y="27"/>
                </a:cubicBezTo>
                <a:cubicBezTo>
                  <a:pt x="47" y="27"/>
                  <a:pt x="47" y="29"/>
                  <a:pt x="45" y="28"/>
                </a:cubicBezTo>
                <a:close/>
                <a:moveTo>
                  <a:pt x="182" y="41"/>
                </a:moveTo>
                <a:cubicBezTo>
                  <a:pt x="181" y="41"/>
                  <a:pt x="181" y="43"/>
                  <a:pt x="180" y="43"/>
                </a:cubicBezTo>
                <a:cubicBezTo>
                  <a:pt x="180" y="41"/>
                  <a:pt x="181" y="42"/>
                  <a:pt x="181" y="40"/>
                </a:cubicBezTo>
                <a:cubicBezTo>
                  <a:pt x="182" y="40"/>
                  <a:pt x="182" y="41"/>
                  <a:pt x="182" y="41"/>
                </a:cubicBezTo>
                <a:close/>
                <a:moveTo>
                  <a:pt x="0" y="36"/>
                </a:moveTo>
                <a:cubicBezTo>
                  <a:pt x="0" y="34"/>
                  <a:pt x="1" y="36"/>
                  <a:pt x="3" y="36"/>
                </a:cubicBezTo>
                <a:cubicBezTo>
                  <a:pt x="3" y="36"/>
                  <a:pt x="0" y="36"/>
                  <a:pt x="0" y="36"/>
                </a:cubicBezTo>
                <a:close/>
                <a:moveTo>
                  <a:pt x="59" y="33"/>
                </a:moveTo>
                <a:cubicBezTo>
                  <a:pt x="58" y="33"/>
                  <a:pt x="59" y="32"/>
                  <a:pt x="58" y="32"/>
                </a:cubicBezTo>
                <a:cubicBezTo>
                  <a:pt x="58" y="31"/>
                  <a:pt x="59" y="32"/>
                  <a:pt x="59" y="31"/>
                </a:cubicBezTo>
                <a:cubicBezTo>
                  <a:pt x="61" y="32"/>
                  <a:pt x="59" y="32"/>
                  <a:pt x="59" y="33"/>
                </a:cubicBezTo>
                <a:close/>
                <a:moveTo>
                  <a:pt x="57" y="29"/>
                </a:moveTo>
                <a:cubicBezTo>
                  <a:pt x="57" y="28"/>
                  <a:pt x="57" y="29"/>
                  <a:pt x="57" y="28"/>
                </a:cubicBezTo>
                <a:cubicBezTo>
                  <a:pt x="58" y="28"/>
                  <a:pt x="59" y="28"/>
                  <a:pt x="60" y="28"/>
                </a:cubicBezTo>
                <a:cubicBezTo>
                  <a:pt x="59" y="30"/>
                  <a:pt x="58" y="29"/>
                  <a:pt x="57" y="29"/>
                </a:cubicBezTo>
                <a:close/>
                <a:moveTo>
                  <a:pt x="50" y="37"/>
                </a:moveTo>
                <a:cubicBezTo>
                  <a:pt x="49" y="38"/>
                  <a:pt x="49" y="38"/>
                  <a:pt x="49" y="38"/>
                </a:cubicBezTo>
                <a:cubicBezTo>
                  <a:pt x="49" y="37"/>
                  <a:pt x="49" y="37"/>
                  <a:pt x="49" y="36"/>
                </a:cubicBezTo>
                <a:cubicBezTo>
                  <a:pt x="48" y="36"/>
                  <a:pt x="48" y="36"/>
                  <a:pt x="48" y="36"/>
                </a:cubicBezTo>
                <a:cubicBezTo>
                  <a:pt x="48" y="36"/>
                  <a:pt x="48" y="37"/>
                  <a:pt x="48" y="37"/>
                </a:cubicBezTo>
                <a:cubicBezTo>
                  <a:pt x="48" y="38"/>
                  <a:pt x="47" y="37"/>
                  <a:pt x="47" y="37"/>
                </a:cubicBezTo>
                <a:cubicBezTo>
                  <a:pt x="47" y="37"/>
                  <a:pt x="47" y="38"/>
                  <a:pt x="47" y="38"/>
                </a:cubicBezTo>
                <a:cubicBezTo>
                  <a:pt x="46" y="37"/>
                  <a:pt x="45" y="37"/>
                  <a:pt x="44" y="38"/>
                </a:cubicBezTo>
                <a:cubicBezTo>
                  <a:pt x="44" y="37"/>
                  <a:pt x="45" y="37"/>
                  <a:pt x="45" y="36"/>
                </a:cubicBezTo>
                <a:cubicBezTo>
                  <a:pt x="45" y="36"/>
                  <a:pt x="46" y="37"/>
                  <a:pt x="46" y="37"/>
                </a:cubicBezTo>
                <a:cubicBezTo>
                  <a:pt x="46" y="37"/>
                  <a:pt x="46" y="36"/>
                  <a:pt x="46" y="36"/>
                </a:cubicBezTo>
                <a:cubicBezTo>
                  <a:pt x="47" y="36"/>
                  <a:pt x="48" y="36"/>
                  <a:pt x="49" y="36"/>
                </a:cubicBezTo>
                <a:cubicBezTo>
                  <a:pt x="49" y="37"/>
                  <a:pt x="50" y="36"/>
                  <a:pt x="50" y="37"/>
                </a:cubicBezTo>
                <a:close/>
                <a:moveTo>
                  <a:pt x="435" y="52"/>
                </a:moveTo>
                <a:cubicBezTo>
                  <a:pt x="435" y="53"/>
                  <a:pt x="434" y="53"/>
                  <a:pt x="434" y="53"/>
                </a:cubicBezTo>
                <a:cubicBezTo>
                  <a:pt x="434" y="52"/>
                  <a:pt x="435" y="52"/>
                  <a:pt x="435" y="52"/>
                </a:cubicBezTo>
                <a:close/>
                <a:moveTo>
                  <a:pt x="52" y="34"/>
                </a:moveTo>
                <a:cubicBezTo>
                  <a:pt x="51" y="34"/>
                  <a:pt x="50" y="32"/>
                  <a:pt x="49" y="34"/>
                </a:cubicBezTo>
                <a:cubicBezTo>
                  <a:pt x="48" y="35"/>
                  <a:pt x="48" y="34"/>
                  <a:pt x="47" y="34"/>
                </a:cubicBezTo>
                <a:cubicBezTo>
                  <a:pt x="46" y="33"/>
                  <a:pt x="46" y="35"/>
                  <a:pt x="45" y="34"/>
                </a:cubicBezTo>
                <a:cubicBezTo>
                  <a:pt x="45" y="33"/>
                  <a:pt x="46" y="33"/>
                  <a:pt x="47" y="33"/>
                </a:cubicBezTo>
                <a:cubicBezTo>
                  <a:pt x="49" y="33"/>
                  <a:pt x="52" y="32"/>
                  <a:pt x="52" y="34"/>
                </a:cubicBezTo>
                <a:close/>
                <a:moveTo>
                  <a:pt x="53" y="34"/>
                </a:moveTo>
                <a:cubicBezTo>
                  <a:pt x="53" y="31"/>
                  <a:pt x="55" y="33"/>
                  <a:pt x="57" y="32"/>
                </a:cubicBezTo>
                <a:cubicBezTo>
                  <a:pt x="57" y="34"/>
                  <a:pt x="57" y="32"/>
                  <a:pt x="58" y="33"/>
                </a:cubicBezTo>
                <a:cubicBezTo>
                  <a:pt x="57" y="35"/>
                  <a:pt x="54" y="32"/>
                  <a:pt x="53" y="34"/>
                </a:cubicBezTo>
                <a:close/>
                <a:moveTo>
                  <a:pt x="50" y="30"/>
                </a:moveTo>
                <a:cubicBezTo>
                  <a:pt x="49" y="30"/>
                  <a:pt x="49" y="31"/>
                  <a:pt x="49" y="31"/>
                </a:cubicBezTo>
                <a:cubicBezTo>
                  <a:pt x="48" y="29"/>
                  <a:pt x="50" y="30"/>
                  <a:pt x="50" y="29"/>
                </a:cubicBezTo>
                <a:cubicBezTo>
                  <a:pt x="52" y="30"/>
                  <a:pt x="53" y="30"/>
                  <a:pt x="55" y="30"/>
                </a:cubicBezTo>
                <a:cubicBezTo>
                  <a:pt x="55" y="31"/>
                  <a:pt x="51" y="30"/>
                  <a:pt x="50" y="30"/>
                </a:cubicBezTo>
                <a:close/>
                <a:moveTo>
                  <a:pt x="4" y="64"/>
                </a:moveTo>
                <a:cubicBezTo>
                  <a:pt x="5" y="62"/>
                  <a:pt x="5" y="60"/>
                  <a:pt x="6" y="59"/>
                </a:cubicBezTo>
                <a:cubicBezTo>
                  <a:pt x="6" y="59"/>
                  <a:pt x="7" y="59"/>
                  <a:pt x="8" y="59"/>
                </a:cubicBezTo>
                <a:cubicBezTo>
                  <a:pt x="8" y="58"/>
                  <a:pt x="9" y="57"/>
                  <a:pt x="11" y="58"/>
                </a:cubicBezTo>
                <a:cubicBezTo>
                  <a:pt x="11" y="57"/>
                  <a:pt x="12" y="57"/>
                  <a:pt x="12" y="56"/>
                </a:cubicBezTo>
                <a:cubicBezTo>
                  <a:pt x="17" y="56"/>
                  <a:pt x="19" y="55"/>
                  <a:pt x="22" y="56"/>
                </a:cubicBezTo>
                <a:cubicBezTo>
                  <a:pt x="22" y="56"/>
                  <a:pt x="22" y="56"/>
                  <a:pt x="22" y="56"/>
                </a:cubicBezTo>
                <a:cubicBezTo>
                  <a:pt x="22" y="58"/>
                  <a:pt x="22" y="57"/>
                  <a:pt x="23" y="57"/>
                </a:cubicBezTo>
                <a:cubicBezTo>
                  <a:pt x="23" y="58"/>
                  <a:pt x="25" y="59"/>
                  <a:pt x="26" y="58"/>
                </a:cubicBezTo>
                <a:cubicBezTo>
                  <a:pt x="25" y="57"/>
                  <a:pt x="24" y="56"/>
                  <a:pt x="23" y="56"/>
                </a:cubicBezTo>
                <a:cubicBezTo>
                  <a:pt x="24" y="55"/>
                  <a:pt x="25" y="56"/>
                  <a:pt x="27" y="55"/>
                </a:cubicBezTo>
                <a:cubicBezTo>
                  <a:pt x="26" y="57"/>
                  <a:pt x="28" y="57"/>
                  <a:pt x="26" y="57"/>
                </a:cubicBezTo>
                <a:cubicBezTo>
                  <a:pt x="27" y="57"/>
                  <a:pt x="28" y="58"/>
                  <a:pt x="28" y="57"/>
                </a:cubicBezTo>
                <a:cubicBezTo>
                  <a:pt x="28" y="56"/>
                  <a:pt x="27" y="56"/>
                  <a:pt x="27" y="55"/>
                </a:cubicBezTo>
                <a:cubicBezTo>
                  <a:pt x="28" y="54"/>
                  <a:pt x="28" y="54"/>
                  <a:pt x="28" y="54"/>
                </a:cubicBezTo>
                <a:cubicBezTo>
                  <a:pt x="26" y="55"/>
                  <a:pt x="29" y="57"/>
                  <a:pt x="30" y="56"/>
                </a:cubicBezTo>
                <a:cubicBezTo>
                  <a:pt x="30" y="55"/>
                  <a:pt x="29" y="56"/>
                  <a:pt x="29" y="56"/>
                </a:cubicBezTo>
                <a:cubicBezTo>
                  <a:pt x="28" y="55"/>
                  <a:pt x="31" y="55"/>
                  <a:pt x="31" y="55"/>
                </a:cubicBezTo>
                <a:cubicBezTo>
                  <a:pt x="32" y="55"/>
                  <a:pt x="32" y="55"/>
                  <a:pt x="32" y="56"/>
                </a:cubicBezTo>
                <a:cubicBezTo>
                  <a:pt x="33" y="55"/>
                  <a:pt x="34" y="56"/>
                  <a:pt x="36" y="57"/>
                </a:cubicBezTo>
                <a:cubicBezTo>
                  <a:pt x="34" y="57"/>
                  <a:pt x="32" y="58"/>
                  <a:pt x="32" y="60"/>
                </a:cubicBezTo>
                <a:cubicBezTo>
                  <a:pt x="32" y="60"/>
                  <a:pt x="32" y="59"/>
                  <a:pt x="31" y="59"/>
                </a:cubicBezTo>
                <a:cubicBezTo>
                  <a:pt x="30" y="60"/>
                  <a:pt x="32" y="60"/>
                  <a:pt x="31" y="61"/>
                </a:cubicBezTo>
                <a:cubicBezTo>
                  <a:pt x="30" y="61"/>
                  <a:pt x="30" y="61"/>
                  <a:pt x="29" y="61"/>
                </a:cubicBezTo>
                <a:cubicBezTo>
                  <a:pt x="28" y="60"/>
                  <a:pt x="30" y="61"/>
                  <a:pt x="30" y="61"/>
                </a:cubicBezTo>
                <a:cubicBezTo>
                  <a:pt x="30" y="59"/>
                  <a:pt x="28" y="60"/>
                  <a:pt x="28" y="61"/>
                </a:cubicBezTo>
                <a:cubicBezTo>
                  <a:pt x="27" y="61"/>
                  <a:pt x="27" y="60"/>
                  <a:pt x="26" y="60"/>
                </a:cubicBezTo>
                <a:cubicBezTo>
                  <a:pt x="25" y="61"/>
                  <a:pt x="25" y="61"/>
                  <a:pt x="25" y="61"/>
                </a:cubicBezTo>
                <a:cubicBezTo>
                  <a:pt x="25" y="62"/>
                  <a:pt x="26" y="61"/>
                  <a:pt x="26" y="61"/>
                </a:cubicBezTo>
                <a:cubicBezTo>
                  <a:pt x="26" y="61"/>
                  <a:pt x="26" y="62"/>
                  <a:pt x="27" y="62"/>
                </a:cubicBezTo>
                <a:cubicBezTo>
                  <a:pt x="27" y="62"/>
                  <a:pt x="28" y="61"/>
                  <a:pt x="29" y="62"/>
                </a:cubicBezTo>
                <a:cubicBezTo>
                  <a:pt x="26" y="62"/>
                  <a:pt x="24" y="63"/>
                  <a:pt x="21" y="63"/>
                </a:cubicBezTo>
                <a:cubicBezTo>
                  <a:pt x="21" y="62"/>
                  <a:pt x="21" y="61"/>
                  <a:pt x="21" y="60"/>
                </a:cubicBezTo>
                <a:cubicBezTo>
                  <a:pt x="20" y="59"/>
                  <a:pt x="20" y="60"/>
                  <a:pt x="19" y="60"/>
                </a:cubicBezTo>
                <a:cubicBezTo>
                  <a:pt x="18" y="60"/>
                  <a:pt x="20" y="61"/>
                  <a:pt x="19" y="62"/>
                </a:cubicBezTo>
                <a:cubicBezTo>
                  <a:pt x="18" y="62"/>
                  <a:pt x="18" y="62"/>
                  <a:pt x="18" y="62"/>
                </a:cubicBezTo>
                <a:cubicBezTo>
                  <a:pt x="18" y="64"/>
                  <a:pt x="19" y="63"/>
                  <a:pt x="20" y="63"/>
                </a:cubicBezTo>
                <a:cubicBezTo>
                  <a:pt x="19" y="65"/>
                  <a:pt x="17" y="64"/>
                  <a:pt x="15" y="65"/>
                </a:cubicBezTo>
                <a:cubicBezTo>
                  <a:pt x="15" y="65"/>
                  <a:pt x="16" y="64"/>
                  <a:pt x="15" y="64"/>
                </a:cubicBezTo>
                <a:cubicBezTo>
                  <a:pt x="15" y="64"/>
                  <a:pt x="15" y="64"/>
                  <a:pt x="14" y="65"/>
                </a:cubicBezTo>
                <a:cubicBezTo>
                  <a:pt x="14" y="65"/>
                  <a:pt x="14" y="65"/>
                  <a:pt x="15" y="65"/>
                </a:cubicBezTo>
                <a:cubicBezTo>
                  <a:pt x="13" y="67"/>
                  <a:pt x="11" y="67"/>
                  <a:pt x="9" y="67"/>
                </a:cubicBezTo>
                <a:cubicBezTo>
                  <a:pt x="9" y="67"/>
                  <a:pt x="9" y="66"/>
                  <a:pt x="9" y="66"/>
                </a:cubicBezTo>
                <a:cubicBezTo>
                  <a:pt x="8" y="66"/>
                  <a:pt x="8" y="68"/>
                  <a:pt x="8" y="68"/>
                </a:cubicBezTo>
                <a:cubicBezTo>
                  <a:pt x="8" y="69"/>
                  <a:pt x="7" y="68"/>
                  <a:pt x="6" y="68"/>
                </a:cubicBezTo>
                <a:cubicBezTo>
                  <a:pt x="5" y="67"/>
                  <a:pt x="5" y="65"/>
                  <a:pt x="4" y="64"/>
                </a:cubicBezTo>
                <a:close/>
                <a:moveTo>
                  <a:pt x="26" y="58"/>
                </a:moveTo>
                <a:cubicBezTo>
                  <a:pt x="26" y="60"/>
                  <a:pt x="29" y="60"/>
                  <a:pt x="29" y="59"/>
                </a:cubicBezTo>
                <a:cubicBezTo>
                  <a:pt x="28" y="58"/>
                  <a:pt x="27" y="59"/>
                  <a:pt x="26" y="58"/>
                </a:cubicBezTo>
                <a:close/>
                <a:moveTo>
                  <a:pt x="20" y="59"/>
                </a:moveTo>
                <a:cubicBezTo>
                  <a:pt x="22" y="60"/>
                  <a:pt x="22" y="60"/>
                  <a:pt x="22" y="62"/>
                </a:cubicBezTo>
                <a:cubicBezTo>
                  <a:pt x="23" y="62"/>
                  <a:pt x="22" y="60"/>
                  <a:pt x="22" y="60"/>
                </a:cubicBezTo>
                <a:cubicBezTo>
                  <a:pt x="23" y="61"/>
                  <a:pt x="25" y="61"/>
                  <a:pt x="25" y="59"/>
                </a:cubicBezTo>
                <a:cubicBezTo>
                  <a:pt x="24" y="58"/>
                  <a:pt x="24" y="60"/>
                  <a:pt x="24" y="60"/>
                </a:cubicBezTo>
                <a:cubicBezTo>
                  <a:pt x="23" y="59"/>
                  <a:pt x="21" y="58"/>
                  <a:pt x="20" y="59"/>
                </a:cubicBezTo>
                <a:close/>
                <a:moveTo>
                  <a:pt x="14" y="62"/>
                </a:moveTo>
                <a:cubicBezTo>
                  <a:pt x="15" y="62"/>
                  <a:pt x="16" y="62"/>
                  <a:pt x="16" y="61"/>
                </a:cubicBezTo>
                <a:cubicBezTo>
                  <a:pt x="17" y="61"/>
                  <a:pt x="18" y="62"/>
                  <a:pt x="18" y="61"/>
                </a:cubicBezTo>
                <a:cubicBezTo>
                  <a:pt x="18" y="60"/>
                  <a:pt x="16" y="60"/>
                  <a:pt x="16" y="60"/>
                </a:cubicBezTo>
                <a:cubicBezTo>
                  <a:pt x="16" y="62"/>
                  <a:pt x="15" y="61"/>
                  <a:pt x="14" y="62"/>
                </a:cubicBezTo>
                <a:close/>
                <a:moveTo>
                  <a:pt x="15" y="60"/>
                </a:moveTo>
                <a:cubicBezTo>
                  <a:pt x="15" y="59"/>
                  <a:pt x="14" y="59"/>
                  <a:pt x="13" y="59"/>
                </a:cubicBezTo>
                <a:cubicBezTo>
                  <a:pt x="13" y="60"/>
                  <a:pt x="14" y="60"/>
                  <a:pt x="15" y="60"/>
                </a:cubicBezTo>
                <a:close/>
                <a:moveTo>
                  <a:pt x="13" y="63"/>
                </a:moveTo>
                <a:cubicBezTo>
                  <a:pt x="13" y="63"/>
                  <a:pt x="13" y="62"/>
                  <a:pt x="14" y="62"/>
                </a:cubicBezTo>
                <a:cubicBezTo>
                  <a:pt x="13" y="61"/>
                  <a:pt x="13" y="61"/>
                  <a:pt x="12" y="61"/>
                </a:cubicBezTo>
                <a:lnTo>
                  <a:pt x="13" y="63"/>
                </a:lnTo>
                <a:close/>
                <a:moveTo>
                  <a:pt x="12" y="64"/>
                </a:moveTo>
                <a:cubicBezTo>
                  <a:pt x="12" y="64"/>
                  <a:pt x="12" y="61"/>
                  <a:pt x="11" y="62"/>
                </a:cubicBezTo>
                <a:cubicBezTo>
                  <a:pt x="11" y="62"/>
                  <a:pt x="11" y="65"/>
                  <a:pt x="12" y="64"/>
                </a:cubicBezTo>
                <a:close/>
                <a:moveTo>
                  <a:pt x="7" y="66"/>
                </a:moveTo>
                <a:cubicBezTo>
                  <a:pt x="7" y="66"/>
                  <a:pt x="7" y="66"/>
                  <a:pt x="8" y="66"/>
                </a:cubicBezTo>
                <a:cubicBezTo>
                  <a:pt x="8" y="65"/>
                  <a:pt x="7" y="64"/>
                  <a:pt x="6" y="64"/>
                </a:cubicBezTo>
                <a:cubicBezTo>
                  <a:pt x="6" y="66"/>
                  <a:pt x="7" y="65"/>
                  <a:pt x="7" y="66"/>
                </a:cubicBezTo>
                <a:close/>
                <a:moveTo>
                  <a:pt x="158" y="40"/>
                </a:moveTo>
                <a:cubicBezTo>
                  <a:pt x="158" y="41"/>
                  <a:pt x="160" y="40"/>
                  <a:pt x="160" y="42"/>
                </a:cubicBezTo>
                <a:cubicBezTo>
                  <a:pt x="159" y="42"/>
                  <a:pt x="158" y="41"/>
                  <a:pt x="157" y="41"/>
                </a:cubicBezTo>
                <a:cubicBezTo>
                  <a:pt x="157" y="41"/>
                  <a:pt x="158" y="41"/>
                  <a:pt x="158" y="40"/>
                </a:cubicBezTo>
                <a:close/>
                <a:moveTo>
                  <a:pt x="158" y="42"/>
                </a:moveTo>
                <a:cubicBezTo>
                  <a:pt x="160" y="43"/>
                  <a:pt x="157" y="44"/>
                  <a:pt x="157" y="43"/>
                </a:cubicBezTo>
                <a:cubicBezTo>
                  <a:pt x="157" y="42"/>
                  <a:pt x="158" y="43"/>
                  <a:pt x="158" y="42"/>
                </a:cubicBezTo>
                <a:close/>
                <a:moveTo>
                  <a:pt x="148" y="42"/>
                </a:moveTo>
                <a:cubicBezTo>
                  <a:pt x="148" y="42"/>
                  <a:pt x="151" y="40"/>
                  <a:pt x="152" y="42"/>
                </a:cubicBezTo>
                <a:cubicBezTo>
                  <a:pt x="152" y="41"/>
                  <a:pt x="153" y="41"/>
                  <a:pt x="154" y="41"/>
                </a:cubicBezTo>
                <a:cubicBezTo>
                  <a:pt x="154" y="41"/>
                  <a:pt x="154" y="41"/>
                  <a:pt x="153" y="41"/>
                </a:cubicBezTo>
                <a:cubicBezTo>
                  <a:pt x="153" y="42"/>
                  <a:pt x="153" y="42"/>
                  <a:pt x="154" y="42"/>
                </a:cubicBezTo>
                <a:cubicBezTo>
                  <a:pt x="153" y="43"/>
                  <a:pt x="149" y="40"/>
                  <a:pt x="149" y="43"/>
                </a:cubicBezTo>
                <a:cubicBezTo>
                  <a:pt x="149" y="43"/>
                  <a:pt x="149" y="42"/>
                  <a:pt x="148" y="42"/>
                </a:cubicBezTo>
                <a:close/>
                <a:moveTo>
                  <a:pt x="161" y="41"/>
                </a:moveTo>
                <a:cubicBezTo>
                  <a:pt x="163" y="42"/>
                  <a:pt x="163" y="40"/>
                  <a:pt x="164" y="41"/>
                </a:cubicBezTo>
                <a:cubicBezTo>
                  <a:pt x="164" y="42"/>
                  <a:pt x="162" y="42"/>
                  <a:pt x="162" y="43"/>
                </a:cubicBezTo>
                <a:cubicBezTo>
                  <a:pt x="161" y="42"/>
                  <a:pt x="160" y="41"/>
                  <a:pt x="161" y="40"/>
                </a:cubicBezTo>
                <a:cubicBezTo>
                  <a:pt x="161" y="39"/>
                  <a:pt x="160" y="41"/>
                  <a:pt x="160" y="40"/>
                </a:cubicBezTo>
                <a:cubicBezTo>
                  <a:pt x="160" y="39"/>
                  <a:pt x="161" y="39"/>
                  <a:pt x="162" y="39"/>
                </a:cubicBezTo>
                <a:cubicBezTo>
                  <a:pt x="162" y="41"/>
                  <a:pt x="161" y="41"/>
                  <a:pt x="161" y="41"/>
                </a:cubicBezTo>
                <a:close/>
                <a:moveTo>
                  <a:pt x="152" y="39"/>
                </a:moveTo>
                <a:cubicBezTo>
                  <a:pt x="154" y="39"/>
                  <a:pt x="155" y="39"/>
                  <a:pt x="158" y="39"/>
                </a:cubicBezTo>
                <a:cubicBezTo>
                  <a:pt x="157" y="41"/>
                  <a:pt x="156" y="41"/>
                  <a:pt x="154" y="41"/>
                </a:cubicBezTo>
                <a:cubicBezTo>
                  <a:pt x="154" y="40"/>
                  <a:pt x="156" y="41"/>
                  <a:pt x="156" y="40"/>
                </a:cubicBezTo>
                <a:cubicBezTo>
                  <a:pt x="155" y="39"/>
                  <a:pt x="153" y="41"/>
                  <a:pt x="152" y="39"/>
                </a:cubicBezTo>
                <a:close/>
                <a:moveTo>
                  <a:pt x="83" y="38"/>
                </a:moveTo>
                <a:cubicBezTo>
                  <a:pt x="84" y="39"/>
                  <a:pt x="83" y="39"/>
                  <a:pt x="84" y="39"/>
                </a:cubicBezTo>
                <a:cubicBezTo>
                  <a:pt x="83" y="41"/>
                  <a:pt x="82" y="39"/>
                  <a:pt x="82" y="38"/>
                </a:cubicBezTo>
                <a:lnTo>
                  <a:pt x="83" y="38"/>
                </a:lnTo>
                <a:close/>
                <a:moveTo>
                  <a:pt x="167" y="40"/>
                </a:moveTo>
                <a:cubicBezTo>
                  <a:pt x="166" y="40"/>
                  <a:pt x="165" y="39"/>
                  <a:pt x="163" y="40"/>
                </a:cubicBezTo>
                <a:cubicBezTo>
                  <a:pt x="164" y="39"/>
                  <a:pt x="165" y="40"/>
                  <a:pt x="165" y="38"/>
                </a:cubicBezTo>
                <a:cubicBezTo>
                  <a:pt x="165" y="39"/>
                  <a:pt x="167" y="39"/>
                  <a:pt x="167" y="40"/>
                </a:cubicBezTo>
                <a:close/>
                <a:moveTo>
                  <a:pt x="179" y="45"/>
                </a:moveTo>
                <a:cubicBezTo>
                  <a:pt x="179" y="46"/>
                  <a:pt x="176" y="46"/>
                  <a:pt x="175" y="45"/>
                </a:cubicBezTo>
                <a:cubicBezTo>
                  <a:pt x="175" y="43"/>
                  <a:pt x="175" y="45"/>
                  <a:pt x="176" y="45"/>
                </a:cubicBezTo>
                <a:cubicBezTo>
                  <a:pt x="177" y="45"/>
                  <a:pt x="178" y="44"/>
                  <a:pt x="179" y="45"/>
                </a:cubicBezTo>
                <a:close/>
                <a:moveTo>
                  <a:pt x="149" y="39"/>
                </a:moveTo>
                <a:cubicBezTo>
                  <a:pt x="147" y="39"/>
                  <a:pt x="149" y="41"/>
                  <a:pt x="147" y="41"/>
                </a:cubicBezTo>
                <a:cubicBezTo>
                  <a:pt x="147" y="40"/>
                  <a:pt x="148" y="40"/>
                  <a:pt x="148" y="39"/>
                </a:cubicBezTo>
                <a:cubicBezTo>
                  <a:pt x="149" y="39"/>
                  <a:pt x="150" y="38"/>
                  <a:pt x="151" y="39"/>
                </a:cubicBezTo>
                <a:cubicBezTo>
                  <a:pt x="150" y="39"/>
                  <a:pt x="148" y="40"/>
                  <a:pt x="149" y="39"/>
                </a:cubicBezTo>
                <a:close/>
                <a:moveTo>
                  <a:pt x="173" y="45"/>
                </a:moveTo>
                <a:cubicBezTo>
                  <a:pt x="172" y="46"/>
                  <a:pt x="170" y="45"/>
                  <a:pt x="169" y="45"/>
                </a:cubicBezTo>
                <a:cubicBezTo>
                  <a:pt x="170" y="45"/>
                  <a:pt x="172" y="45"/>
                  <a:pt x="173" y="45"/>
                </a:cubicBezTo>
                <a:close/>
                <a:moveTo>
                  <a:pt x="170" y="42"/>
                </a:moveTo>
                <a:cubicBezTo>
                  <a:pt x="169" y="41"/>
                  <a:pt x="169" y="42"/>
                  <a:pt x="168" y="41"/>
                </a:cubicBezTo>
                <a:cubicBezTo>
                  <a:pt x="168" y="40"/>
                  <a:pt x="169" y="41"/>
                  <a:pt x="169" y="40"/>
                </a:cubicBezTo>
                <a:cubicBezTo>
                  <a:pt x="170" y="40"/>
                  <a:pt x="170" y="41"/>
                  <a:pt x="170" y="42"/>
                </a:cubicBezTo>
                <a:close/>
                <a:moveTo>
                  <a:pt x="178" y="41"/>
                </a:moveTo>
                <a:cubicBezTo>
                  <a:pt x="178" y="42"/>
                  <a:pt x="179" y="42"/>
                  <a:pt x="179" y="42"/>
                </a:cubicBezTo>
                <a:cubicBezTo>
                  <a:pt x="179" y="44"/>
                  <a:pt x="177" y="42"/>
                  <a:pt x="176" y="43"/>
                </a:cubicBezTo>
                <a:cubicBezTo>
                  <a:pt x="175" y="42"/>
                  <a:pt x="175" y="41"/>
                  <a:pt x="175" y="41"/>
                </a:cubicBezTo>
                <a:cubicBezTo>
                  <a:pt x="174" y="41"/>
                  <a:pt x="175" y="42"/>
                  <a:pt x="175" y="43"/>
                </a:cubicBezTo>
                <a:cubicBezTo>
                  <a:pt x="174" y="42"/>
                  <a:pt x="174" y="42"/>
                  <a:pt x="173" y="42"/>
                </a:cubicBezTo>
                <a:cubicBezTo>
                  <a:pt x="173" y="41"/>
                  <a:pt x="174" y="41"/>
                  <a:pt x="173" y="41"/>
                </a:cubicBezTo>
                <a:cubicBezTo>
                  <a:pt x="174" y="40"/>
                  <a:pt x="175" y="39"/>
                  <a:pt x="175" y="40"/>
                </a:cubicBezTo>
                <a:cubicBezTo>
                  <a:pt x="176" y="40"/>
                  <a:pt x="176" y="39"/>
                  <a:pt x="177" y="40"/>
                </a:cubicBezTo>
                <a:cubicBezTo>
                  <a:pt x="177" y="41"/>
                  <a:pt x="176" y="40"/>
                  <a:pt x="176" y="40"/>
                </a:cubicBezTo>
                <a:cubicBezTo>
                  <a:pt x="176" y="41"/>
                  <a:pt x="176" y="41"/>
                  <a:pt x="176" y="42"/>
                </a:cubicBezTo>
                <a:cubicBezTo>
                  <a:pt x="177" y="41"/>
                  <a:pt x="178" y="39"/>
                  <a:pt x="179" y="39"/>
                </a:cubicBezTo>
                <a:cubicBezTo>
                  <a:pt x="178" y="41"/>
                  <a:pt x="180" y="40"/>
                  <a:pt x="181" y="40"/>
                </a:cubicBezTo>
                <a:cubicBezTo>
                  <a:pt x="181" y="41"/>
                  <a:pt x="180" y="41"/>
                  <a:pt x="180" y="41"/>
                </a:cubicBezTo>
                <a:cubicBezTo>
                  <a:pt x="179" y="42"/>
                  <a:pt x="179" y="41"/>
                  <a:pt x="178" y="41"/>
                </a:cubicBezTo>
                <a:close/>
                <a:moveTo>
                  <a:pt x="166" y="46"/>
                </a:moveTo>
                <a:cubicBezTo>
                  <a:pt x="165" y="45"/>
                  <a:pt x="164" y="46"/>
                  <a:pt x="163" y="46"/>
                </a:cubicBezTo>
                <a:cubicBezTo>
                  <a:pt x="162" y="46"/>
                  <a:pt x="162" y="46"/>
                  <a:pt x="161" y="46"/>
                </a:cubicBezTo>
                <a:cubicBezTo>
                  <a:pt x="161" y="46"/>
                  <a:pt x="161" y="46"/>
                  <a:pt x="160" y="46"/>
                </a:cubicBezTo>
                <a:cubicBezTo>
                  <a:pt x="157" y="46"/>
                  <a:pt x="154" y="45"/>
                  <a:pt x="151" y="46"/>
                </a:cubicBezTo>
                <a:cubicBezTo>
                  <a:pt x="151" y="43"/>
                  <a:pt x="153" y="45"/>
                  <a:pt x="154" y="45"/>
                </a:cubicBezTo>
                <a:cubicBezTo>
                  <a:pt x="155" y="45"/>
                  <a:pt x="155" y="44"/>
                  <a:pt x="156" y="45"/>
                </a:cubicBezTo>
                <a:cubicBezTo>
                  <a:pt x="157" y="45"/>
                  <a:pt x="156" y="44"/>
                  <a:pt x="156" y="44"/>
                </a:cubicBezTo>
                <a:cubicBezTo>
                  <a:pt x="157" y="43"/>
                  <a:pt x="158" y="44"/>
                  <a:pt x="157" y="45"/>
                </a:cubicBezTo>
                <a:cubicBezTo>
                  <a:pt x="160" y="45"/>
                  <a:pt x="162" y="45"/>
                  <a:pt x="164" y="45"/>
                </a:cubicBezTo>
                <a:cubicBezTo>
                  <a:pt x="165" y="45"/>
                  <a:pt x="166" y="45"/>
                  <a:pt x="166" y="46"/>
                </a:cubicBezTo>
                <a:close/>
                <a:moveTo>
                  <a:pt x="81" y="39"/>
                </a:moveTo>
                <a:cubicBezTo>
                  <a:pt x="81" y="40"/>
                  <a:pt x="79" y="41"/>
                  <a:pt x="78" y="40"/>
                </a:cubicBezTo>
                <a:cubicBezTo>
                  <a:pt x="78" y="39"/>
                  <a:pt x="80" y="40"/>
                  <a:pt x="81" y="39"/>
                </a:cubicBezTo>
                <a:close/>
                <a:moveTo>
                  <a:pt x="77" y="30"/>
                </a:moveTo>
                <a:cubicBezTo>
                  <a:pt x="77" y="30"/>
                  <a:pt x="78" y="31"/>
                  <a:pt x="79" y="30"/>
                </a:cubicBezTo>
                <a:cubicBezTo>
                  <a:pt x="79" y="32"/>
                  <a:pt x="76" y="30"/>
                  <a:pt x="77" y="30"/>
                </a:cubicBezTo>
                <a:cubicBezTo>
                  <a:pt x="76" y="30"/>
                  <a:pt x="75" y="30"/>
                  <a:pt x="74" y="30"/>
                </a:cubicBezTo>
                <a:cubicBezTo>
                  <a:pt x="73" y="30"/>
                  <a:pt x="72" y="30"/>
                  <a:pt x="71" y="30"/>
                </a:cubicBezTo>
                <a:cubicBezTo>
                  <a:pt x="71" y="30"/>
                  <a:pt x="71" y="30"/>
                  <a:pt x="70" y="30"/>
                </a:cubicBezTo>
                <a:cubicBezTo>
                  <a:pt x="71" y="29"/>
                  <a:pt x="72" y="30"/>
                  <a:pt x="74" y="30"/>
                </a:cubicBezTo>
                <a:cubicBezTo>
                  <a:pt x="75" y="30"/>
                  <a:pt x="76" y="29"/>
                  <a:pt x="77" y="30"/>
                </a:cubicBezTo>
                <a:close/>
                <a:moveTo>
                  <a:pt x="80" y="37"/>
                </a:moveTo>
                <a:cubicBezTo>
                  <a:pt x="79" y="36"/>
                  <a:pt x="81" y="36"/>
                  <a:pt x="80" y="35"/>
                </a:cubicBezTo>
                <a:cubicBezTo>
                  <a:pt x="81" y="35"/>
                  <a:pt x="81" y="35"/>
                  <a:pt x="81" y="36"/>
                </a:cubicBezTo>
                <a:cubicBezTo>
                  <a:pt x="81" y="36"/>
                  <a:pt x="81" y="37"/>
                  <a:pt x="80" y="37"/>
                </a:cubicBezTo>
                <a:close/>
                <a:moveTo>
                  <a:pt x="81" y="36"/>
                </a:moveTo>
                <a:cubicBezTo>
                  <a:pt x="82" y="36"/>
                  <a:pt x="81" y="33"/>
                  <a:pt x="82" y="34"/>
                </a:cubicBezTo>
                <a:cubicBezTo>
                  <a:pt x="83" y="35"/>
                  <a:pt x="81" y="35"/>
                  <a:pt x="82" y="36"/>
                </a:cubicBezTo>
                <a:cubicBezTo>
                  <a:pt x="82" y="37"/>
                  <a:pt x="81" y="37"/>
                  <a:pt x="81" y="36"/>
                </a:cubicBezTo>
                <a:close/>
                <a:moveTo>
                  <a:pt x="80" y="30"/>
                </a:moveTo>
                <a:cubicBezTo>
                  <a:pt x="79" y="30"/>
                  <a:pt x="79" y="28"/>
                  <a:pt x="78" y="29"/>
                </a:cubicBezTo>
                <a:cubicBezTo>
                  <a:pt x="77" y="29"/>
                  <a:pt x="80" y="27"/>
                  <a:pt x="80" y="30"/>
                </a:cubicBezTo>
                <a:close/>
                <a:moveTo>
                  <a:pt x="132" y="48"/>
                </a:moveTo>
                <a:cubicBezTo>
                  <a:pt x="131" y="48"/>
                  <a:pt x="131" y="47"/>
                  <a:pt x="130" y="48"/>
                </a:cubicBezTo>
                <a:cubicBezTo>
                  <a:pt x="130" y="46"/>
                  <a:pt x="132" y="48"/>
                  <a:pt x="132" y="46"/>
                </a:cubicBezTo>
                <a:cubicBezTo>
                  <a:pt x="133" y="46"/>
                  <a:pt x="132" y="47"/>
                  <a:pt x="132" y="48"/>
                </a:cubicBezTo>
                <a:close/>
                <a:moveTo>
                  <a:pt x="97" y="48"/>
                </a:moveTo>
                <a:cubicBezTo>
                  <a:pt x="95" y="49"/>
                  <a:pt x="93" y="48"/>
                  <a:pt x="91" y="48"/>
                </a:cubicBezTo>
                <a:cubicBezTo>
                  <a:pt x="90" y="48"/>
                  <a:pt x="89" y="50"/>
                  <a:pt x="88" y="49"/>
                </a:cubicBezTo>
                <a:cubicBezTo>
                  <a:pt x="88" y="48"/>
                  <a:pt x="89" y="48"/>
                  <a:pt x="90" y="48"/>
                </a:cubicBezTo>
                <a:cubicBezTo>
                  <a:pt x="91" y="48"/>
                  <a:pt x="91" y="48"/>
                  <a:pt x="92" y="47"/>
                </a:cubicBezTo>
                <a:cubicBezTo>
                  <a:pt x="92" y="47"/>
                  <a:pt x="92" y="48"/>
                  <a:pt x="92" y="48"/>
                </a:cubicBezTo>
                <a:cubicBezTo>
                  <a:pt x="93" y="48"/>
                  <a:pt x="93" y="47"/>
                  <a:pt x="94" y="48"/>
                </a:cubicBezTo>
                <a:cubicBezTo>
                  <a:pt x="95" y="48"/>
                  <a:pt x="95" y="48"/>
                  <a:pt x="97" y="48"/>
                </a:cubicBezTo>
                <a:close/>
                <a:moveTo>
                  <a:pt x="75" y="32"/>
                </a:moveTo>
                <a:cubicBezTo>
                  <a:pt x="75" y="31"/>
                  <a:pt x="76" y="31"/>
                  <a:pt x="77" y="31"/>
                </a:cubicBezTo>
                <a:cubicBezTo>
                  <a:pt x="77" y="32"/>
                  <a:pt x="75" y="33"/>
                  <a:pt x="75" y="32"/>
                </a:cubicBezTo>
                <a:close/>
                <a:moveTo>
                  <a:pt x="72" y="37"/>
                </a:moveTo>
                <a:cubicBezTo>
                  <a:pt x="71" y="37"/>
                  <a:pt x="71" y="37"/>
                  <a:pt x="70" y="36"/>
                </a:cubicBezTo>
                <a:cubicBezTo>
                  <a:pt x="71" y="33"/>
                  <a:pt x="74" y="35"/>
                  <a:pt x="76" y="35"/>
                </a:cubicBezTo>
                <a:cubicBezTo>
                  <a:pt x="76" y="35"/>
                  <a:pt x="76" y="34"/>
                  <a:pt x="76" y="33"/>
                </a:cubicBezTo>
                <a:cubicBezTo>
                  <a:pt x="77" y="35"/>
                  <a:pt x="78" y="33"/>
                  <a:pt x="79" y="33"/>
                </a:cubicBezTo>
                <a:cubicBezTo>
                  <a:pt x="80" y="33"/>
                  <a:pt x="80" y="34"/>
                  <a:pt x="81" y="34"/>
                </a:cubicBezTo>
                <a:cubicBezTo>
                  <a:pt x="80" y="35"/>
                  <a:pt x="79" y="34"/>
                  <a:pt x="77" y="35"/>
                </a:cubicBezTo>
                <a:cubicBezTo>
                  <a:pt x="77" y="35"/>
                  <a:pt x="77" y="36"/>
                  <a:pt x="76" y="36"/>
                </a:cubicBezTo>
                <a:cubicBezTo>
                  <a:pt x="76" y="36"/>
                  <a:pt x="76" y="36"/>
                  <a:pt x="76" y="35"/>
                </a:cubicBezTo>
                <a:cubicBezTo>
                  <a:pt x="74" y="36"/>
                  <a:pt x="72" y="34"/>
                  <a:pt x="72" y="37"/>
                </a:cubicBezTo>
                <a:close/>
                <a:moveTo>
                  <a:pt x="78" y="46"/>
                </a:moveTo>
                <a:cubicBezTo>
                  <a:pt x="78" y="47"/>
                  <a:pt x="76" y="47"/>
                  <a:pt x="75" y="47"/>
                </a:cubicBezTo>
                <a:cubicBezTo>
                  <a:pt x="75" y="48"/>
                  <a:pt x="72" y="48"/>
                  <a:pt x="72" y="46"/>
                </a:cubicBezTo>
                <a:cubicBezTo>
                  <a:pt x="74" y="46"/>
                  <a:pt x="77" y="45"/>
                  <a:pt x="78" y="46"/>
                </a:cubicBezTo>
                <a:close/>
                <a:moveTo>
                  <a:pt x="592" y="49"/>
                </a:moveTo>
                <a:cubicBezTo>
                  <a:pt x="591" y="49"/>
                  <a:pt x="588" y="49"/>
                  <a:pt x="586" y="49"/>
                </a:cubicBezTo>
                <a:cubicBezTo>
                  <a:pt x="588" y="48"/>
                  <a:pt x="590" y="48"/>
                  <a:pt x="592" y="49"/>
                </a:cubicBezTo>
                <a:close/>
                <a:moveTo>
                  <a:pt x="203" y="18"/>
                </a:moveTo>
                <a:cubicBezTo>
                  <a:pt x="202" y="19"/>
                  <a:pt x="201" y="18"/>
                  <a:pt x="201" y="18"/>
                </a:cubicBezTo>
                <a:cubicBezTo>
                  <a:pt x="201" y="17"/>
                  <a:pt x="202" y="17"/>
                  <a:pt x="203" y="18"/>
                </a:cubicBezTo>
                <a:close/>
                <a:moveTo>
                  <a:pt x="200" y="19"/>
                </a:moveTo>
                <a:cubicBezTo>
                  <a:pt x="203" y="20"/>
                  <a:pt x="203" y="20"/>
                  <a:pt x="203" y="20"/>
                </a:cubicBezTo>
                <a:cubicBezTo>
                  <a:pt x="203" y="21"/>
                  <a:pt x="200" y="21"/>
                  <a:pt x="200" y="19"/>
                </a:cubicBezTo>
                <a:close/>
                <a:moveTo>
                  <a:pt x="201" y="16"/>
                </a:moveTo>
                <a:cubicBezTo>
                  <a:pt x="201" y="14"/>
                  <a:pt x="202" y="15"/>
                  <a:pt x="202" y="15"/>
                </a:cubicBezTo>
                <a:cubicBezTo>
                  <a:pt x="202" y="16"/>
                  <a:pt x="201" y="16"/>
                  <a:pt x="201" y="16"/>
                </a:cubicBezTo>
                <a:close/>
                <a:moveTo>
                  <a:pt x="220" y="21"/>
                </a:moveTo>
                <a:cubicBezTo>
                  <a:pt x="220" y="20"/>
                  <a:pt x="222" y="21"/>
                  <a:pt x="223" y="21"/>
                </a:cubicBezTo>
                <a:cubicBezTo>
                  <a:pt x="222" y="22"/>
                  <a:pt x="221" y="21"/>
                  <a:pt x="220" y="21"/>
                </a:cubicBezTo>
                <a:close/>
                <a:moveTo>
                  <a:pt x="200" y="12"/>
                </a:moveTo>
                <a:cubicBezTo>
                  <a:pt x="198" y="13"/>
                  <a:pt x="197" y="12"/>
                  <a:pt x="195" y="12"/>
                </a:cubicBezTo>
                <a:cubicBezTo>
                  <a:pt x="196" y="10"/>
                  <a:pt x="194" y="12"/>
                  <a:pt x="194" y="10"/>
                </a:cubicBezTo>
                <a:cubicBezTo>
                  <a:pt x="195" y="11"/>
                  <a:pt x="196" y="10"/>
                  <a:pt x="197" y="11"/>
                </a:cubicBezTo>
                <a:cubicBezTo>
                  <a:pt x="197" y="11"/>
                  <a:pt x="197" y="11"/>
                  <a:pt x="197" y="12"/>
                </a:cubicBezTo>
                <a:cubicBezTo>
                  <a:pt x="197" y="12"/>
                  <a:pt x="198" y="11"/>
                  <a:pt x="199" y="12"/>
                </a:cubicBezTo>
                <a:cubicBezTo>
                  <a:pt x="199" y="11"/>
                  <a:pt x="199" y="11"/>
                  <a:pt x="199" y="10"/>
                </a:cubicBezTo>
                <a:cubicBezTo>
                  <a:pt x="200" y="11"/>
                  <a:pt x="201" y="10"/>
                  <a:pt x="202" y="11"/>
                </a:cubicBezTo>
                <a:cubicBezTo>
                  <a:pt x="202" y="11"/>
                  <a:pt x="202" y="11"/>
                  <a:pt x="202" y="11"/>
                </a:cubicBezTo>
                <a:cubicBezTo>
                  <a:pt x="202" y="10"/>
                  <a:pt x="203" y="11"/>
                  <a:pt x="203" y="11"/>
                </a:cubicBezTo>
                <a:cubicBezTo>
                  <a:pt x="203" y="12"/>
                  <a:pt x="201" y="12"/>
                  <a:pt x="202" y="13"/>
                </a:cubicBezTo>
                <a:cubicBezTo>
                  <a:pt x="201" y="13"/>
                  <a:pt x="201" y="12"/>
                  <a:pt x="201" y="11"/>
                </a:cubicBezTo>
                <a:cubicBezTo>
                  <a:pt x="201" y="11"/>
                  <a:pt x="200" y="11"/>
                  <a:pt x="200" y="12"/>
                </a:cubicBezTo>
                <a:close/>
                <a:moveTo>
                  <a:pt x="193" y="20"/>
                </a:moveTo>
                <a:cubicBezTo>
                  <a:pt x="194" y="18"/>
                  <a:pt x="196" y="19"/>
                  <a:pt x="197" y="19"/>
                </a:cubicBezTo>
                <a:cubicBezTo>
                  <a:pt x="196" y="21"/>
                  <a:pt x="195" y="19"/>
                  <a:pt x="193" y="20"/>
                </a:cubicBezTo>
                <a:close/>
                <a:moveTo>
                  <a:pt x="226" y="16"/>
                </a:moveTo>
                <a:cubicBezTo>
                  <a:pt x="226" y="17"/>
                  <a:pt x="226" y="17"/>
                  <a:pt x="227" y="17"/>
                </a:cubicBezTo>
                <a:cubicBezTo>
                  <a:pt x="227" y="17"/>
                  <a:pt x="227" y="17"/>
                  <a:pt x="227" y="16"/>
                </a:cubicBezTo>
                <a:cubicBezTo>
                  <a:pt x="228" y="16"/>
                  <a:pt x="229" y="17"/>
                  <a:pt x="230" y="17"/>
                </a:cubicBezTo>
                <a:cubicBezTo>
                  <a:pt x="229" y="18"/>
                  <a:pt x="229" y="18"/>
                  <a:pt x="228" y="19"/>
                </a:cubicBezTo>
                <a:cubicBezTo>
                  <a:pt x="227" y="18"/>
                  <a:pt x="229" y="18"/>
                  <a:pt x="229" y="17"/>
                </a:cubicBezTo>
                <a:cubicBezTo>
                  <a:pt x="227" y="17"/>
                  <a:pt x="227" y="19"/>
                  <a:pt x="226" y="18"/>
                </a:cubicBezTo>
                <a:cubicBezTo>
                  <a:pt x="226" y="16"/>
                  <a:pt x="225" y="17"/>
                  <a:pt x="224" y="17"/>
                </a:cubicBezTo>
                <a:cubicBezTo>
                  <a:pt x="224" y="15"/>
                  <a:pt x="225" y="15"/>
                  <a:pt x="226" y="15"/>
                </a:cubicBezTo>
                <a:cubicBezTo>
                  <a:pt x="226" y="16"/>
                  <a:pt x="226" y="16"/>
                  <a:pt x="226" y="16"/>
                </a:cubicBezTo>
                <a:close/>
                <a:moveTo>
                  <a:pt x="195" y="14"/>
                </a:moveTo>
                <a:cubicBezTo>
                  <a:pt x="194" y="15"/>
                  <a:pt x="193" y="14"/>
                  <a:pt x="192" y="14"/>
                </a:cubicBezTo>
                <a:cubicBezTo>
                  <a:pt x="192" y="13"/>
                  <a:pt x="194" y="14"/>
                  <a:pt x="195" y="14"/>
                </a:cubicBezTo>
                <a:close/>
                <a:moveTo>
                  <a:pt x="198" y="9"/>
                </a:moveTo>
                <a:cubicBezTo>
                  <a:pt x="198" y="8"/>
                  <a:pt x="199" y="9"/>
                  <a:pt x="200" y="9"/>
                </a:cubicBezTo>
                <a:cubicBezTo>
                  <a:pt x="200" y="10"/>
                  <a:pt x="199" y="10"/>
                  <a:pt x="198" y="9"/>
                </a:cubicBezTo>
                <a:close/>
                <a:moveTo>
                  <a:pt x="232" y="15"/>
                </a:moveTo>
                <a:cubicBezTo>
                  <a:pt x="233" y="15"/>
                  <a:pt x="233" y="14"/>
                  <a:pt x="234" y="14"/>
                </a:cubicBezTo>
                <a:cubicBezTo>
                  <a:pt x="234" y="15"/>
                  <a:pt x="233" y="15"/>
                  <a:pt x="232" y="15"/>
                </a:cubicBezTo>
                <a:close/>
                <a:moveTo>
                  <a:pt x="241" y="16"/>
                </a:moveTo>
                <a:cubicBezTo>
                  <a:pt x="241" y="16"/>
                  <a:pt x="240" y="16"/>
                  <a:pt x="240" y="16"/>
                </a:cubicBezTo>
                <a:cubicBezTo>
                  <a:pt x="241" y="15"/>
                  <a:pt x="241" y="15"/>
                  <a:pt x="242" y="15"/>
                </a:cubicBezTo>
                <a:cubicBezTo>
                  <a:pt x="242" y="16"/>
                  <a:pt x="241" y="15"/>
                  <a:pt x="241" y="16"/>
                </a:cubicBezTo>
                <a:close/>
                <a:moveTo>
                  <a:pt x="192" y="20"/>
                </a:moveTo>
                <a:cubicBezTo>
                  <a:pt x="188" y="19"/>
                  <a:pt x="186" y="19"/>
                  <a:pt x="182" y="19"/>
                </a:cubicBezTo>
                <a:cubicBezTo>
                  <a:pt x="181" y="18"/>
                  <a:pt x="183" y="19"/>
                  <a:pt x="184" y="19"/>
                </a:cubicBezTo>
                <a:cubicBezTo>
                  <a:pt x="186" y="19"/>
                  <a:pt x="190" y="19"/>
                  <a:pt x="193" y="19"/>
                </a:cubicBezTo>
                <a:cubicBezTo>
                  <a:pt x="193" y="20"/>
                  <a:pt x="192" y="20"/>
                  <a:pt x="192" y="20"/>
                </a:cubicBezTo>
                <a:close/>
                <a:moveTo>
                  <a:pt x="254" y="16"/>
                </a:moveTo>
                <a:cubicBezTo>
                  <a:pt x="256" y="16"/>
                  <a:pt x="255" y="17"/>
                  <a:pt x="255" y="18"/>
                </a:cubicBezTo>
                <a:cubicBezTo>
                  <a:pt x="254" y="18"/>
                  <a:pt x="255" y="17"/>
                  <a:pt x="254" y="16"/>
                </a:cubicBezTo>
                <a:close/>
                <a:moveTo>
                  <a:pt x="269" y="12"/>
                </a:moveTo>
                <a:cubicBezTo>
                  <a:pt x="270" y="12"/>
                  <a:pt x="270" y="12"/>
                  <a:pt x="270" y="13"/>
                </a:cubicBezTo>
                <a:cubicBezTo>
                  <a:pt x="269" y="13"/>
                  <a:pt x="269" y="13"/>
                  <a:pt x="269" y="12"/>
                </a:cubicBezTo>
                <a:close/>
                <a:moveTo>
                  <a:pt x="256" y="12"/>
                </a:moveTo>
                <a:cubicBezTo>
                  <a:pt x="258" y="11"/>
                  <a:pt x="261" y="12"/>
                  <a:pt x="263" y="13"/>
                </a:cubicBezTo>
                <a:cubicBezTo>
                  <a:pt x="264" y="13"/>
                  <a:pt x="264" y="11"/>
                  <a:pt x="265" y="12"/>
                </a:cubicBezTo>
                <a:cubicBezTo>
                  <a:pt x="265" y="12"/>
                  <a:pt x="265" y="12"/>
                  <a:pt x="264" y="13"/>
                </a:cubicBezTo>
                <a:cubicBezTo>
                  <a:pt x="266" y="13"/>
                  <a:pt x="267" y="12"/>
                  <a:pt x="268" y="12"/>
                </a:cubicBezTo>
                <a:cubicBezTo>
                  <a:pt x="268" y="14"/>
                  <a:pt x="269" y="14"/>
                  <a:pt x="270" y="14"/>
                </a:cubicBezTo>
                <a:cubicBezTo>
                  <a:pt x="269" y="16"/>
                  <a:pt x="267" y="14"/>
                  <a:pt x="266" y="14"/>
                </a:cubicBezTo>
                <a:cubicBezTo>
                  <a:pt x="266" y="15"/>
                  <a:pt x="264" y="16"/>
                  <a:pt x="263" y="16"/>
                </a:cubicBezTo>
                <a:cubicBezTo>
                  <a:pt x="263" y="15"/>
                  <a:pt x="265" y="15"/>
                  <a:pt x="265" y="15"/>
                </a:cubicBezTo>
                <a:cubicBezTo>
                  <a:pt x="264" y="13"/>
                  <a:pt x="264" y="15"/>
                  <a:pt x="263" y="15"/>
                </a:cubicBezTo>
                <a:cubicBezTo>
                  <a:pt x="263" y="14"/>
                  <a:pt x="262" y="15"/>
                  <a:pt x="261" y="15"/>
                </a:cubicBezTo>
                <a:cubicBezTo>
                  <a:pt x="261" y="15"/>
                  <a:pt x="262" y="14"/>
                  <a:pt x="262" y="14"/>
                </a:cubicBezTo>
                <a:cubicBezTo>
                  <a:pt x="261" y="14"/>
                  <a:pt x="261" y="15"/>
                  <a:pt x="260" y="15"/>
                </a:cubicBezTo>
                <a:cubicBezTo>
                  <a:pt x="260" y="15"/>
                  <a:pt x="260" y="14"/>
                  <a:pt x="260" y="14"/>
                </a:cubicBezTo>
                <a:cubicBezTo>
                  <a:pt x="259" y="14"/>
                  <a:pt x="259" y="15"/>
                  <a:pt x="258" y="14"/>
                </a:cubicBezTo>
                <a:cubicBezTo>
                  <a:pt x="258" y="14"/>
                  <a:pt x="257" y="14"/>
                  <a:pt x="257" y="14"/>
                </a:cubicBezTo>
                <a:cubicBezTo>
                  <a:pt x="257" y="13"/>
                  <a:pt x="258" y="12"/>
                  <a:pt x="256" y="12"/>
                </a:cubicBezTo>
                <a:close/>
                <a:moveTo>
                  <a:pt x="258" y="13"/>
                </a:moveTo>
                <a:cubicBezTo>
                  <a:pt x="259" y="13"/>
                  <a:pt x="260" y="15"/>
                  <a:pt x="260" y="12"/>
                </a:cubicBezTo>
                <a:cubicBezTo>
                  <a:pt x="259" y="12"/>
                  <a:pt x="258" y="12"/>
                  <a:pt x="258" y="13"/>
                </a:cubicBezTo>
                <a:close/>
                <a:moveTo>
                  <a:pt x="230" y="21"/>
                </a:moveTo>
                <a:cubicBezTo>
                  <a:pt x="230" y="22"/>
                  <a:pt x="229" y="22"/>
                  <a:pt x="228" y="21"/>
                </a:cubicBezTo>
                <a:cubicBezTo>
                  <a:pt x="228" y="20"/>
                  <a:pt x="230" y="21"/>
                  <a:pt x="230" y="21"/>
                </a:cubicBezTo>
                <a:close/>
                <a:moveTo>
                  <a:pt x="231" y="19"/>
                </a:moveTo>
                <a:cubicBezTo>
                  <a:pt x="230" y="20"/>
                  <a:pt x="228" y="19"/>
                  <a:pt x="227" y="19"/>
                </a:cubicBezTo>
                <a:cubicBezTo>
                  <a:pt x="228" y="18"/>
                  <a:pt x="230" y="19"/>
                  <a:pt x="231" y="19"/>
                </a:cubicBezTo>
                <a:close/>
                <a:moveTo>
                  <a:pt x="275" y="24"/>
                </a:moveTo>
                <a:cubicBezTo>
                  <a:pt x="276" y="22"/>
                  <a:pt x="276" y="23"/>
                  <a:pt x="278" y="23"/>
                </a:cubicBezTo>
                <a:cubicBezTo>
                  <a:pt x="278" y="24"/>
                  <a:pt x="276" y="24"/>
                  <a:pt x="275" y="24"/>
                </a:cubicBezTo>
                <a:close/>
                <a:moveTo>
                  <a:pt x="264" y="23"/>
                </a:moveTo>
                <a:cubicBezTo>
                  <a:pt x="265" y="22"/>
                  <a:pt x="267" y="23"/>
                  <a:pt x="269" y="23"/>
                </a:cubicBezTo>
                <a:cubicBezTo>
                  <a:pt x="270" y="23"/>
                  <a:pt x="275" y="23"/>
                  <a:pt x="272" y="23"/>
                </a:cubicBezTo>
                <a:cubicBezTo>
                  <a:pt x="270" y="24"/>
                  <a:pt x="266" y="23"/>
                  <a:pt x="264" y="23"/>
                </a:cubicBezTo>
                <a:close/>
                <a:moveTo>
                  <a:pt x="370" y="41"/>
                </a:moveTo>
                <a:cubicBezTo>
                  <a:pt x="371" y="42"/>
                  <a:pt x="367" y="41"/>
                  <a:pt x="366" y="41"/>
                </a:cubicBezTo>
                <a:cubicBezTo>
                  <a:pt x="367" y="40"/>
                  <a:pt x="368" y="40"/>
                  <a:pt x="369" y="41"/>
                </a:cubicBezTo>
                <a:cubicBezTo>
                  <a:pt x="369" y="41"/>
                  <a:pt x="370" y="41"/>
                  <a:pt x="370" y="41"/>
                </a:cubicBezTo>
                <a:close/>
                <a:moveTo>
                  <a:pt x="375" y="42"/>
                </a:moveTo>
                <a:cubicBezTo>
                  <a:pt x="373" y="42"/>
                  <a:pt x="372" y="41"/>
                  <a:pt x="371" y="41"/>
                </a:cubicBezTo>
                <a:cubicBezTo>
                  <a:pt x="372" y="40"/>
                  <a:pt x="375" y="40"/>
                  <a:pt x="375" y="42"/>
                </a:cubicBezTo>
                <a:close/>
                <a:moveTo>
                  <a:pt x="377" y="45"/>
                </a:moveTo>
                <a:cubicBezTo>
                  <a:pt x="378" y="45"/>
                  <a:pt x="377" y="46"/>
                  <a:pt x="377" y="46"/>
                </a:cubicBezTo>
                <a:cubicBezTo>
                  <a:pt x="376" y="47"/>
                  <a:pt x="376" y="46"/>
                  <a:pt x="375" y="46"/>
                </a:cubicBezTo>
                <a:cubicBezTo>
                  <a:pt x="376" y="45"/>
                  <a:pt x="377" y="47"/>
                  <a:pt x="377" y="45"/>
                </a:cubicBezTo>
                <a:close/>
                <a:moveTo>
                  <a:pt x="179" y="18"/>
                </a:moveTo>
                <a:cubicBezTo>
                  <a:pt x="178" y="19"/>
                  <a:pt x="175" y="19"/>
                  <a:pt x="175" y="18"/>
                </a:cubicBezTo>
                <a:cubicBezTo>
                  <a:pt x="176" y="17"/>
                  <a:pt x="178" y="18"/>
                  <a:pt x="179" y="18"/>
                </a:cubicBezTo>
                <a:close/>
                <a:moveTo>
                  <a:pt x="270" y="16"/>
                </a:moveTo>
                <a:cubicBezTo>
                  <a:pt x="270" y="12"/>
                  <a:pt x="273" y="13"/>
                  <a:pt x="275" y="14"/>
                </a:cubicBezTo>
                <a:cubicBezTo>
                  <a:pt x="275" y="14"/>
                  <a:pt x="275" y="13"/>
                  <a:pt x="275" y="13"/>
                </a:cubicBezTo>
                <a:cubicBezTo>
                  <a:pt x="275" y="12"/>
                  <a:pt x="277" y="14"/>
                  <a:pt x="277" y="14"/>
                </a:cubicBezTo>
                <a:cubicBezTo>
                  <a:pt x="278" y="14"/>
                  <a:pt x="278" y="14"/>
                  <a:pt x="277" y="14"/>
                </a:cubicBezTo>
                <a:cubicBezTo>
                  <a:pt x="278" y="13"/>
                  <a:pt x="280" y="14"/>
                  <a:pt x="281" y="14"/>
                </a:cubicBezTo>
                <a:cubicBezTo>
                  <a:pt x="281" y="14"/>
                  <a:pt x="283" y="14"/>
                  <a:pt x="283" y="13"/>
                </a:cubicBezTo>
                <a:cubicBezTo>
                  <a:pt x="284" y="14"/>
                  <a:pt x="285" y="14"/>
                  <a:pt x="287" y="14"/>
                </a:cubicBezTo>
                <a:cubicBezTo>
                  <a:pt x="288" y="14"/>
                  <a:pt x="288" y="16"/>
                  <a:pt x="289" y="16"/>
                </a:cubicBezTo>
                <a:cubicBezTo>
                  <a:pt x="290" y="15"/>
                  <a:pt x="287" y="15"/>
                  <a:pt x="288" y="13"/>
                </a:cubicBezTo>
                <a:cubicBezTo>
                  <a:pt x="289" y="13"/>
                  <a:pt x="289" y="13"/>
                  <a:pt x="289" y="14"/>
                </a:cubicBezTo>
                <a:cubicBezTo>
                  <a:pt x="292" y="14"/>
                  <a:pt x="294" y="15"/>
                  <a:pt x="296" y="14"/>
                </a:cubicBezTo>
                <a:cubicBezTo>
                  <a:pt x="297" y="14"/>
                  <a:pt x="297" y="14"/>
                  <a:pt x="297" y="15"/>
                </a:cubicBezTo>
                <a:cubicBezTo>
                  <a:pt x="298" y="14"/>
                  <a:pt x="299" y="14"/>
                  <a:pt x="301" y="15"/>
                </a:cubicBezTo>
                <a:cubicBezTo>
                  <a:pt x="301" y="14"/>
                  <a:pt x="303" y="14"/>
                  <a:pt x="304" y="14"/>
                </a:cubicBezTo>
                <a:cubicBezTo>
                  <a:pt x="304" y="15"/>
                  <a:pt x="303" y="14"/>
                  <a:pt x="303" y="14"/>
                </a:cubicBezTo>
                <a:cubicBezTo>
                  <a:pt x="303" y="16"/>
                  <a:pt x="305" y="14"/>
                  <a:pt x="305" y="15"/>
                </a:cubicBezTo>
                <a:cubicBezTo>
                  <a:pt x="306" y="15"/>
                  <a:pt x="306" y="15"/>
                  <a:pt x="305" y="15"/>
                </a:cubicBezTo>
                <a:cubicBezTo>
                  <a:pt x="306" y="13"/>
                  <a:pt x="306" y="15"/>
                  <a:pt x="306" y="15"/>
                </a:cubicBezTo>
                <a:cubicBezTo>
                  <a:pt x="306" y="15"/>
                  <a:pt x="308" y="15"/>
                  <a:pt x="308" y="15"/>
                </a:cubicBezTo>
                <a:cubicBezTo>
                  <a:pt x="309" y="15"/>
                  <a:pt x="309" y="15"/>
                  <a:pt x="310" y="15"/>
                </a:cubicBezTo>
                <a:cubicBezTo>
                  <a:pt x="310" y="15"/>
                  <a:pt x="311" y="16"/>
                  <a:pt x="311" y="16"/>
                </a:cubicBezTo>
                <a:cubicBezTo>
                  <a:pt x="311" y="16"/>
                  <a:pt x="311" y="15"/>
                  <a:pt x="312" y="15"/>
                </a:cubicBezTo>
                <a:cubicBezTo>
                  <a:pt x="312" y="15"/>
                  <a:pt x="312" y="15"/>
                  <a:pt x="313" y="15"/>
                </a:cubicBezTo>
                <a:cubicBezTo>
                  <a:pt x="313" y="15"/>
                  <a:pt x="313" y="15"/>
                  <a:pt x="314" y="15"/>
                </a:cubicBezTo>
                <a:cubicBezTo>
                  <a:pt x="315" y="15"/>
                  <a:pt x="316" y="16"/>
                  <a:pt x="316" y="16"/>
                </a:cubicBezTo>
                <a:cubicBezTo>
                  <a:pt x="316" y="15"/>
                  <a:pt x="316" y="15"/>
                  <a:pt x="316" y="15"/>
                </a:cubicBezTo>
                <a:cubicBezTo>
                  <a:pt x="317" y="15"/>
                  <a:pt x="319" y="16"/>
                  <a:pt x="320" y="16"/>
                </a:cubicBezTo>
                <a:cubicBezTo>
                  <a:pt x="320" y="16"/>
                  <a:pt x="321" y="15"/>
                  <a:pt x="322" y="15"/>
                </a:cubicBezTo>
                <a:cubicBezTo>
                  <a:pt x="322" y="15"/>
                  <a:pt x="322" y="16"/>
                  <a:pt x="323" y="16"/>
                </a:cubicBezTo>
                <a:cubicBezTo>
                  <a:pt x="323" y="16"/>
                  <a:pt x="323" y="15"/>
                  <a:pt x="323" y="15"/>
                </a:cubicBezTo>
                <a:cubicBezTo>
                  <a:pt x="324" y="15"/>
                  <a:pt x="325" y="15"/>
                  <a:pt x="325" y="15"/>
                </a:cubicBezTo>
                <a:cubicBezTo>
                  <a:pt x="325" y="16"/>
                  <a:pt x="325" y="16"/>
                  <a:pt x="324" y="16"/>
                </a:cubicBezTo>
                <a:cubicBezTo>
                  <a:pt x="325" y="17"/>
                  <a:pt x="324" y="17"/>
                  <a:pt x="324" y="18"/>
                </a:cubicBezTo>
                <a:cubicBezTo>
                  <a:pt x="325" y="18"/>
                  <a:pt x="325" y="18"/>
                  <a:pt x="325" y="18"/>
                </a:cubicBezTo>
                <a:cubicBezTo>
                  <a:pt x="326" y="18"/>
                  <a:pt x="325" y="17"/>
                  <a:pt x="325" y="16"/>
                </a:cubicBezTo>
                <a:cubicBezTo>
                  <a:pt x="325" y="16"/>
                  <a:pt x="326" y="16"/>
                  <a:pt x="326" y="16"/>
                </a:cubicBezTo>
                <a:cubicBezTo>
                  <a:pt x="326" y="16"/>
                  <a:pt x="327" y="16"/>
                  <a:pt x="327" y="16"/>
                </a:cubicBezTo>
                <a:cubicBezTo>
                  <a:pt x="327" y="16"/>
                  <a:pt x="329" y="17"/>
                  <a:pt x="329" y="15"/>
                </a:cubicBezTo>
                <a:cubicBezTo>
                  <a:pt x="329" y="15"/>
                  <a:pt x="329" y="16"/>
                  <a:pt x="330" y="16"/>
                </a:cubicBezTo>
                <a:cubicBezTo>
                  <a:pt x="330" y="16"/>
                  <a:pt x="330" y="16"/>
                  <a:pt x="330" y="15"/>
                </a:cubicBezTo>
                <a:cubicBezTo>
                  <a:pt x="332" y="16"/>
                  <a:pt x="333" y="17"/>
                  <a:pt x="334" y="16"/>
                </a:cubicBezTo>
                <a:cubicBezTo>
                  <a:pt x="335" y="16"/>
                  <a:pt x="336" y="17"/>
                  <a:pt x="337" y="17"/>
                </a:cubicBezTo>
                <a:cubicBezTo>
                  <a:pt x="337" y="16"/>
                  <a:pt x="336" y="16"/>
                  <a:pt x="336" y="16"/>
                </a:cubicBezTo>
                <a:cubicBezTo>
                  <a:pt x="337" y="15"/>
                  <a:pt x="337" y="16"/>
                  <a:pt x="338" y="16"/>
                </a:cubicBezTo>
                <a:cubicBezTo>
                  <a:pt x="339" y="16"/>
                  <a:pt x="339" y="14"/>
                  <a:pt x="339" y="14"/>
                </a:cubicBezTo>
                <a:cubicBezTo>
                  <a:pt x="339" y="15"/>
                  <a:pt x="340" y="13"/>
                  <a:pt x="340" y="13"/>
                </a:cubicBezTo>
                <a:cubicBezTo>
                  <a:pt x="341" y="13"/>
                  <a:pt x="342" y="13"/>
                  <a:pt x="342" y="13"/>
                </a:cubicBezTo>
                <a:cubicBezTo>
                  <a:pt x="344" y="13"/>
                  <a:pt x="349" y="13"/>
                  <a:pt x="352" y="13"/>
                </a:cubicBezTo>
                <a:cubicBezTo>
                  <a:pt x="353" y="13"/>
                  <a:pt x="354" y="12"/>
                  <a:pt x="355" y="14"/>
                </a:cubicBezTo>
                <a:cubicBezTo>
                  <a:pt x="355" y="14"/>
                  <a:pt x="355" y="13"/>
                  <a:pt x="356" y="13"/>
                </a:cubicBezTo>
                <a:cubicBezTo>
                  <a:pt x="359" y="13"/>
                  <a:pt x="362" y="13"/>
                  <a:pt x="365" y="14"/>
                </a:cubicBezTo>
                <a:cubicBezTo>
                  <a:pt x="364" y="15"/>
                  <a:pt x="362" y="14"/>
                  <a:pt x="361" y="14"/>
                </a:cubicBezTo>
                <a:cubicBezTo>
                  <a:pt x="360" y="16"/>
                  <a:pt x="362" y="15"/>
                  <a:pt x="363" y="15"/>
                </a:cubicBezTo>
                <a:cubicBezTo>
                  <a:pt x="363" y="15"/>
                  <a:pt x="364" y="16"/>
                  <a:pt x="364" y="16"/>
                </a:cubicBezTo>
                <a:cubicBezTo>
                  <a:pt x="365" y="15"/>
                  <a:pt x="365" y="15"/>
                  <a:pt x="365" y="15"/>
                </a:cubicBezTo>
                <a:cubicBezTo>
                  <a:pt x="367" y="16"/>
                  <a:pt x="369" y="16"/>
                  <a:pt x="370" y="15"/>
                </a:cubicBezTo>
                <a:cubicBezTo>
                  <a:pt x="373" y="15"/>
                  <a:pt x="375" y="14"/>
                  <a:pt x="377" y="15"/>
                </a:cubicBezTo>
                <a:cubicBezTo>
                  <a:pt x="379" y="14"/>
                  <a:pt x="383" y="15"/>
                  <a:pt x="385" y="16"/>
                </a:cubicBezTo>
                <a:cubicBezTo>
                  <a:pt x="386" y="14"/>
                  <a:pt x="388" y="15"/>
                  <a:pt x="391" y="15"/>
                </a:cubicBezTo>
                <a:cubicBezTo>
                  <a:pt x="392" y="15"/>
                  <a:pt x="394" y="15"/>
                  <a:pt x="395" y="15"/>
                </a:cubicBezTo>
                <a:cubicBezTo>
                  <a:pt x="398" y="15"/>
                  <a:pt x="400" y="15"/>
                  <a:pt x="401" y="15"/>
                </a:cubicBezTo>
                <a:cubicBezTo>
                  <a:pt x="403" y="15"/>
                  <a:pt x="405" y="16"/>
                  <a:pt x="406" y="15"/>
                </a:cubicBezTo>
                <a:cubicBezTo>
                  <a:pt x="407" y="16"/>
                  <a:pt x="408" y="15"/>
                  <a:pt x="409" y="15"/>
                </a:cubicBezTo>
                <a:cubicBezTo>
                  <a:pt x="409" y="15"/>
                  <a:pt x="409" y="15"/>
                  <a:pt x="410" y="15"/>
                </a:cubicBezTo>
                <a:cubicBezTo>
                  <a:pt x="412" y="15"/>
                  <a:pt x="414" y="14"/>
                  <a:pt x="416" y="14"/>
                </a:cubicBezTo>
                <a:cubicBezTo>
                  <a:pt x="417" y="14"/>
                  <a:pt x="418" y="15"/>
                  <a:pt x="419" y="15"/>
                </a:cubicBezTo>
                <a:cubicBezTo>
                  <a:pt x="420" y="15"/>
                  <a:pt x="420" y="14"/>
                  <a:pt x="421" y="14"/>
                </a:cubicBezTo>
                <a:cubicBezTo>
                  <a:pt x="422" y="14"/>
                  <a:pt x="423" y="15"/>
                  <a:pt x="423" y="15"/>
                </a:cubicBezTo>
                <a:cubicBezTo>
                  <a:pt x="424" y="14"/>
                  <a:pt x="426" y="14"/>
                  <a:pt x="427" y="14"/>
                </a:cubicBezTo>
                <a:cubicBezTo>
                  <a:pt x="427" y="14"/>
                  <a:pt x="427" y="14"/>
                  <a:pt x="427" y="13"/>
                </a:cubicBezTo>
                <a:cubicBezTo>
                  <a:pt x="428" y="14"/>
                  <a:pt x="428" y="14"/>
                  <a:pt x="429" y="14"/>
                </a:cubicBezTo>
                <a:cubicBezTo>
                  <a:pt x="430" y="15"/>
                  <a:pt x="431" y="16"/>
                  <a:pt x="433" y="16"/>
                </a:cubicBezTo>
                <a:cubicBezTo>
                  <a:pt x="434" y="17"/>
                  <a:pt x="432" y="18"/>
                  <a:pt x="432" y="20"/>
                </a:cubicBezTo>
                <a:cubicBezTo>
                  <a:pt x="432" y="21"/>
                  <a:pt x="434" y="20"/>
                  <a:pt x="434" y="20"/>
                </a:cubicBezTo>
                <a:cubicBezTo>
                  <a:pt x="435" y="19"/>
                  <a:pt x="434" y="19"/>
                  <a:pt x="435" y="18"/>
                </a:cubicBezTo>
                <a:cubicBezTo>
                  <a:pt x="436" y="18"/>
                  <a:pt x="435" y="20"/>
                  <a:pt x="436" y="20"/>
                </a:cubicBezTo>
                <a:cubicBezTo>
                  <a:pt x="437" y="20"/>
                  <a:pt x="437" y="19"/>
                  <a:pt x="438" y="19"/>
                </a:cubicBezTo>
                <a:cubicBezTo>
                  <a:pt x="438" y="20"/>
                  <a:pt x="439" y="20"/>
                  <a:pt x="438" y="21"/>
                </a:cubicBezTo>
                <a:cubicBezTo>
                  <a:pt x="440" y="21"/>
                  <a:pt x="440" y="20"/>
                  <a:pt x="441" y="20"/>
                </a:cubicBezTo>
                <a:cubicBezTo>
                  <a:pt x="441" y="21"/>
                  <a:pt x="440" y="21"/>
                  <a:pt x="440" y="21"/>
                </a:cubicBezTo>
                <a:cubicBezTo>
                  <a:pt x="442" y="21"/>
                  <a:pt x="443" y="21"/>
                  <a:pt x="443" y="22"/>
                </a:cubicBezTo>
                <a:cubicBezTo>
                  <a:pt x="444" y="22"/>
                  <a:pt x="443" y="21"/>
                  <a:pt x="443" y="21"/>
                </a:cubicBezTo>
                <a:cubicBezTo>
                  <a:pt x="444" y="21"/>
                  <a:pt x="446" y="21"/>
                  <a:pt x="447" y="22"/>
                </a:cubicBezTo>
                <a:cubicBezTo>
                  <a:pt x="448" y="22"/>
                  <a:pt x="447" y="21"/>
                  <a:pt x="448" y="22"/>
                </a:cubicBezTo>
                <a:cubicBezTo>
                  <a:pt x="449" y="21"/>
                  <a:pt x="450" y="21"/>
                  <a:pt x="450" y="20"/>
                </a:cubicBezTo>
                <a:cubicBezTo>
                  <a:pt x="451" y="20"/>
                  <a:pt x="451" y="21"/>
                  <a:pt x="451" y="22"/>
                </a:cubicBezTo>
                <a:cubicBezTo>
                  <a:pt x="451" y="21"/>
                  <a:pt x="452" y="21"/>
                  <a:pt x="452" y="21"/>
                </a:cubicBezTo>
                <a:cubicBezTo>
                  <a:pt x="452" y="20"/>
                  <a:pt x="452" y="20"/>
                  <a:pt x="452" y="19"/>
                </a:cubicBezTo>
                <a:cubicBezTo>
                  <a:pt x="453" y="19"/>
                  <a:pt x="452" y="19"/>
                  <a:pt x="452" y="20"/>
                </a:cubicBezTo>
                <a:cubicBezTo>
                  <a:pt x="453" y="20"/>
                  <a:pt x="453" y="19"/>
                  <a:pt x="454" y="19"/>
                </a:cubicBezTo>
                <a:cubicBezTo>
                  <a:pt x="455" y="20"/>
                  <a:pt x="455" y="23"/>
                  <a:pt x="456" y="20"/>
                </a:cubicBezTo>
                <a:cubicBezTo>
                  <a:pt x="456" y="20"/>
                  <a:pt x="455" y="20"/>
                  <a:pt x="455" y="20"/>
                </a:cubicBezTo>
                <a:cubicBezTo>
                  <a:pt x="454" y="20"/>
                  <a:pt x="455" y="19"/>
                  <a:pt x="454" y="18"/>
                </a:cubicBezTo>
                <a:cubicBezTo>
                  <a:pt x="455" y="18"/>
                  <a:pt x="456" y="17"/>
                  <a:pt x="457" y="18"/>
                </a:cubicBezTo>
                <a:cubicBezTo>
                  <a:pt x="457" y="18"/>
                  <a:pt x="455" y="17"/>
                  <a:pt x="455" y="19"/>
                </a:cubicBezTo>
                <a:cubicBezTo>
                  <a:pt x="457" y="20"/>
                  <a:pt x="459" y="19"/>
                  <a:pt x="460" y="18"/>
                </a:cubicBezTo>
                <a:cubicBezTo>
                  <a:pt x="461" y="18"/>
                  <a:pt x="463" y="17"/>
                  <a:pt x="462" y="19"/>
                </a:cubicBezTo>
                <a:cubicBezTo>
                  <a:pt x="464" y="20"/>
                  <a:pt x="463" y="18"/>
                  <a:pt x="464" y="19"/>
                </a:cubicBezTo>
                <a:cubicBezTo>
                  <a:pt x="465" y="19"/>
                  <a:pt x="464" y="19"/>
                  <a:pt x="464" y="19"/>
                </a:cubicBezTo>
                <a:cubicBezTo>
                  <a:pt x="464" y="20"/>
                  <a:pt x="466" y="20"/>
                  <a:pt x="465" y="22"/>
                </a:cubicBezTo>
                <a:cubicBezTo>
                  <a:pt x="465" y="23"/>
                  <a:pt x="467" y="23"/>
                  <a:pt x="467" y="22"/>
                </a:cubicBezTo>
                <a:cubicBezTo>
                  <a:pt x="467" y="21"/>
                  <a:pt x="466" y="21"/>
                  <a:pt x="465" y="21"/>
                </a:cubicBezTo>
                <a:cubicBezTo>
                  <a:pt x="466" y="21"/>
                  <a:pt x="465" y="19"/>
                  <a:pt x="466" y="19"/>
                </a:cubicBezTo>
                <a:cubicBezTo>
                  <a:pt x="468" y="19"/>
                  <a:pt x="466" y="19"/>
                  <a:pt x="466" y="20"/>
                </a:cubicBezTo>
                <a:cubicBezTo>
                  <a:pt x="467" y="20"/>
                  <a:pt x="468" y="19"/>
                  <a:pt x="468" y="20"/>
                </a:cubicBezTo>
                <a:cubicBezTo>
                  <a:pt x="469" y="20"/>
                  <a:pt x="468" y="20"/>
                  <a:pt x="468" y="19"/>
                </a:cubicBezTo>
                <a:cubicBezTo>
                  <a:pt x="469" y="20"/>
                  <a:pt x="470" y="19"/>
                  <a:pt x="472" y="19"/>
                </a:cubicBezTo>
                <a:cubicBezTo>
                  <a:pt x="472" y="20"/>
                  <a:pt x="471" y="21"/>
                  <a:pt x="472" y="21"/>
                </a:cubicBezTo>
                <a:cubicBezTo>
                  <a:pt x="473" y="21"/>
                  <a:pt x="473" y="21"/>
                  <a:pt x="473" y="21"/>
                </a:cubicBezTo>
                <a:cubicBezTo>
                  <a:pt x="473" y="20"/>
                  <a:pt x="472" y="20"/>
                  <a:pt x="472" y="20"/>
                </a:cubicBezTo>
                <a:cubicBezTo>
                  <a:pt x="472" y="19"/>
                  <a:pt x="473" y="19"/>
                  <a:pt x="474" y="19"/>
                </a:cubicBezTo>
                <a:cubicBezTo>
                  <a:pt x="474" y="18"/>
                  <a:pt x="472" y="19"/>
                  <a:pt x="472" y="19"/>
                </a:cubicBezTo>
                <a:cubicBezTo>
                  <a:pt x="472" y="17"/>
                  <a:pt x="474" y="18"/>
                  <a:pt x="475" y="18"/>
                </a:cubicBezTo>
                <a:cubicBezTo>
                  <a:pt x="475" y="18"/>
                  <a:pt x="475" y="19"/>
                  <a:pt x="475" y="19"/>
                </a:cubicBezTo>
                <a:cubicBezTo>
                  <a:pt x="477" y="18"/>
                  <a:pt x="477" y="20"/>
                  <a:pt x="478" y="21"/>
                </a:cubicBezTo>
                <a:cubicBezTo>
                  <a:pt x="478" y="21"/>
                  <a:pt x="478" y="21"/>
                  <a:pt x="478" y="21"/>
                </a:cubicBezTo>
                <a:cubicBezTo>
                  <a:pt x="478" y="19"/>
                  <a:pt x="477" y="19"/>
                  <a:pt x="477" y="17"/>
                </a:cubicBezTo>
                <a:cubicBezTo>
                  <a:pt x="477" y="18"/>
                  <a:pt x="478" y="18"/>
                  <a:pt x="478" y="19"/>
                </a:cubicBezTo>
                <a:cubicBezTo>
                  <a:pt x="479" y="19"/>
                  <a:pt x="479" y="19"/>
                  <a:pt x="480" y="18"/>
                </a:cubicBezTo>
                <a:cubicBezTo>
                  <a:pt x="480" y="18"/>
                  <a:pt x="480" y="19"/>
                  <a:pt x="480" y="20"/>
                </a:cubicBezTo>
                <a:cubicBezTo>
                  <a:pt x="481" y="19"/>
                  <a:pt x="481" y="19"/>
                  <a:pt x="482" y="19"/>
                </a:cubicBezTo>
                <a:cubicBezTo>
                  <a:pt x="483" y="19"/>
                  <a:pt x="484" y="20"/>
                  <a:pt x="483" y="20"/>
                </a:cubicBezTo>
                <a:cubicBezTo>
                  <a:pt x="485" y="20"/>
                  <a:pt x="483" y="19"/>
                  <a:pt x="484" y="18"/>
                </a:cubicBezTo>
                <a:cubicBezTo>
                  <a:pt x="483" y="18"/>
                  <a:pt x="483" y="18"/>
                  <a:pt x="483" y="18"/>
                </a:cubicBezTo>
                <a:cubicBezTo>
                  <a:pt x="484" y="17"/>
                  <a:pt x="486" y="18"/>
                  <a:pt x="485" y="19"/>
                </a:cubicBezTo>
                <a:cubicBezTo>
                  <a:pt x="487" y="19"/>
                  <a:pt x="487" y="20"/>
                  <a:pt x="488" y="20"/>
                </a:cubicBezTo>
                <a:cubicBezTo>
                  <a:pt x="488" y="19"/>
                  <a:pt x="485" y="19"/>
                  <a:pt x="486" y="17"/>
                </a:cubicBezTo>
                <a:cubicBezTo>
                  <a:pt x="487" y="17"/>
                  <a:pt x="487" y="19"/>
                  <a:pt x="487" y="19"/>
                </a:cubicBezTo>
                <a:cubicBezTo>
                  <a:pt x="488" y="19"/>
                  <a:pt x="488" y="18"/>
                  <a:pt x="488" y="18"/>
                </a:cubicBezTo>
                <a:cubicBezTo>
                  <a:pt x="488" y="18"/>
                  <a:pt x="488" y="17"/>
                  <a:pt x="488" y="17"/>
                </a:cubicBezTo>
                <a:cubicBezTo>
                  <a:pt x="487" y="17"/>
                  <a:pt x="487" y="17"/>
                  <a:pt x="486" y="17"/>
                </a:cubicBezTo>
                <a:cubicBezTo>
                  <a:pt x="486" y="16"/>
                  <a:pt x="488" y="16"/>
                  <a:pt x="489" y="17"/>
                </a:cubicBezTo>
                <a:cubicBezTo>
                  <a:pt x="489" y="18"/>
                  <a:pt x="489" y="18"/>
                  <a:pt x="489" y="19"/>
                </a:cubicBezTo>
                <a:cubicBezTo>
                  <a:pt x="490" y="18"/>
                  <a:pt x="492" y="18"/>
                  <a:pt x="493" y="19"/>
                </a:cubicBezTo>
                <a:cubicBezTo>
                  <a:pt x="493" y="19"/>
                  <a:pt x="492" y="18"/>
                  <a:pt x="492" y="18"/>
                </a:cubicBezTo>
                <a:cubicBezTo>
                  <a:pt x="494" y="17"/>
                  <a:pt x="495" y="20"/>
                  <a:pt x="497" y="18"/>
                </a:cubicBezTo>
                <a:cubicBezTo>
                  <a:pt x="498" y="18"/>
                  <a:pt x="498" y="20"/>
                  <a:pt x="499" y="19"/>
                </a:cubicBezTo>
                <a:cubicBezTo>
                  <a:pt x="500" y="20"/>
                  <a:pt x="500" y="18"/>
                  <a:pt x="500" y="18"/>
                </a:cubicBezTo>
                <a:cubicBezTo>
                  <a:pt x="502" y="19"/>
                  <a:pt x="503" y="18"/>
                  <a:pt x="504" y="19"/>
                </a:cubicBezTo>
                <a:cubicBezTo>
                  <a:pt x="504" y="19"/>
                  <a:pt x="504" y="18"/>
                  <a:pt x="505" y="19"/>
                </a:cubicBezTo>
                <a:cubicBezTo>
                  <a:pt x="505" y="18"/>
                  <a:pt x="505" y="17"/>
                  <a:pt x="506" y="17"/>
                </a:cubicBezTo>
                <a:cubicBezTo>
                  <a:pt x="506" y="17"/>
                  <a:pt x="506" y="16"/>
                  <a:pt x="506" y="16"/>
                </a:cubicBezTo>
                <a:cubicBezTo>
                  <a:pt x="506" y="17"/>
                  <a:pt x="505" y="19"/>
                  <a:pt x="506" y="19"/>
                </a:cubicBezTo>
                <a:cubicBezTo>
                  <a:pt x="507" y="19"/>
                  <a:pt x="506" y="18"/>
                  <a:pt x="507" y="17"/>
                </a:cubicBezTo>
                <a:cubicBezTo>
                  <a:pt x="508" y="18"/>
                  <a:pt x="509" y="17"/>
                  <a:pt x="509" y="17"/>
                </a:cubicBezTo>
                <a:cubicBezTo>
                  <a:pt x="511" y="17"/>
                  <a:pt x="511" y="18"/>
                  <a:pt x="513" y="18"/>
                </a:cubicBezTo>
                <a:cubicBezTo>
                  <a:pt x="514" y="18"/>
                  <a:pt x="513" y="16"/>
                  <a:pt x="514" y="17"/>
                </a:cubicBezTo>
                <a:cubicBezTo>
                  <a:pt x="515" y="17"/>
                  <a:pt x="514" y="17"/>
                  <a:pt x="514" y="18"/>
                </a:cubicBezTo>
                <a:cubicBezTo>
                  <a:pt x="514" y="18"/>
                  <a:pt x="515" y="18"/>
                  <a:pt x="515" y="19"/>
                </a:cubicBezTo>
                <a:cubicBezTo>
                  <a:pt x="517" y="18"/>
                  <a:pt x="516" y="18"/>
                  <a:pt x="516" y="17"/>
                </a:cubicBezTo>
                <a:cubicBezTo>
                  <a:pt x="517" y="17"/>
                  <a:pt x="519" y="17"/>
                  <a:pt x="520" y="17"/>
                </a:cubicBezTo>
                <a:cubicBezTo>
                  <a:pt x="521" y="17"/>
                  <a:pt x="520" y="18"/>
                  <a:pt x="519" y="19"/>
                </a:cubicBezTo>
                <a:cubicBezTo>
                  <a:pt x="520" y="19"/>
                  <a:pt x="521" y="19"/>
                  <a:pt x="523" y="18"/>
                </a:cubicBezTo>
                <a:cubicBezTo>
                  <a:pt x="522" y="20"/>
                  <a:pt x="523" y="20"/>
                  <a:pt x="522" y="20"/>
                </a:cubicBezTo>
                <a:cubicBezTo>
                  <a:pt x="522" y="21"/>
                  <a:pt x="523" y="21"/>
                  <a:pt x="523" y="21"/>
                </a:cubicBezTo>
                <a:cubicBezTo>
                  <a:pt x="524" y="21"/>
                  <a:pt x="523" y="19"/>
                  <a:pt x="523" y="19"/>
                </a:cubicBezTo>
                <a:cubicBezTo>
                  <a:pt x="524" y="19"/>
                  <a:pt x="524" y="17"/>
                  <a:pt x="525" y="18"/>
                </a:cubicBezTo>
                <a:cubicBezTo>
                  <a:pt x="526" y="17"/>
                  <a:pt x="526" y="17"/>
                  <a:pt x="526" y="16"/>
                </a:cubicBezTo>
                <a:cubicBezTo>
                  <a:pt x="528" y="17"/>
                  <a:pt x="530" y="16"/>
                  <a:pt x="531" y="17"/>
                </a:cubicBezTo>
                <a:cubicBezTo>
                  <a:pt x="532" y="17"/>
                  <a:pt x="532" y="16"/>
                  <a:pt x="532" y="16"/>
                </a:cubicBezTo>
                <a:cubicBezTo>
                  <a:pt x="533" y="16"/>
                  <a:pt x="534" y="16"/>
                  <a:pt x="535" y="16"/>
                </a:cubicBezTo>
                <a:cubicBezTo>
                  <a:pt x="535" y="16"/>
                  <a:pt x="535" y="17"/>
                  <a:pt x="535" y="17"/>
                </a:cubicBezTo>
                <a:cubicBezTo>
                  <a:pt x="535" y="17"/>
                  <a:pt x="536" y="17"/>
                  <a:pt x="537" y="17"/>
                </a:cubicBezTo>
                <a:cubicBezTo>
                  <a:pt x="537" y="17"/>
                  <a:pt x="537" y="16"/>
                  <a:pt x="537" y="16"/>
                </a:cubicBezTo>
                <a:cubicBezTo>
                  <a:pt x="538" y="15"/>
                  <a:pt x="536" y="16"/>
                  <a:pt x="537" y="15"/>
                </a:cubicBezTo>
                <a:cubicBezTo>
                  <a:pt x="538" y="14"/>
                  <a:pt x="537" y="17"/>
                  <a:pt x="539" y="16"/>
                </a:cubicBezTo>
                <a:cubicBezTo>
                  <a:pt x="539" y="16"/>
                  <a:pt x="539" y="16"/>
                  <a:pt x="539" y="17"/>
                </a:cubicBezTo>
                <a:cubicBezTo>
                  <a:pt x="540" y="17"/>
                  <a:pt x="541" y="16"/>
                  <a:pt x="541" y="17"/>
                </a:cubicBezTo>
                <a:cubicBezTo>
                  <a:pt x="542" y="17"/>
                  <a:pt x="541" y="16"/>
                  <a:pt x="542" y="16"/>
                </a:cubicBezTo>
                <a:cubicBezTo>
                  <a:pt x="543" y="16"/>
                  <a:pt x="545" y="16"/>
                  <a:pt x="546" y="15"/>
                </a:cubicBezTo>
                <a:cubicBezTo>
                  <a:pt x="546" y="16"/>
                  <a:pt x="545" y="15"/>
                  <a:pt x="545" y="16"/>
                </a:cubicBezTo>
                <a:cubicBezTo>
                  <a:pt x="546" y="17"/>
                  <a:pt x="549" y="15"/>
                  <a:pt x="547" y="15"/>
                </a:cubicBezTo>
                <a:cubicBezTo>
                  <a:pt x="547" y="14"/>
                  <a:pt x="548" y="15"/>
                  <a:pt x="549" y="15"/>
                </a:cubicBezTo>
                <a:cubicBezTo>
                  <a:pt x="549" y="15"/>
                  <a:pt x="549" y="16"/>
                  <a:pt x="549" y="16"/>
                </a:cubicBezTo>
                <a:cubicBezTo>
                  <a:pt x="550" y="16"/>
                  <a:pt x="549" y="16"/>
                  <a:pt x="549" y="16"/>
                </a:cubicBezTo>
                <a:cubicBezTo>
                  <a:pt x="550" y="14"/>
                  <a:pt x="552" y="17"/>
                  <a:pt x="553" y="15"/>
                </a:cubicBezTo>
                <a:cubicBezTo>
                  <a:pt x="554" y="15"/>
                  <a:pt x="554" y="16"/>
                  <a:pt x="555" y="16"/>
                </a:cubicBezTo>
                <a:cubicBezTo>
                  <a:pt x="555" y="15"/>
                  <a:pt x="554" y="15"/>
                  <a:pt x="554" y="15"/>
                </a:cubicBezTo>
                <a:cubicBezTo>
                  <a:pt x="554" y="14"/>
                  <a:pt x="556" y="15"/>
                  <a:pt x="556" y="15"/>
                </a:cubicBezTo>
                <a:cubicBezTo>
                  <a:pt x="557" y="15"/>
                  <a:pt x="556" y="14"/>
                  <a:pt x="557" y="14"/>
                </a:cubicBezTo>
                <a:cubicBezTo>
                  <a:pt x="558" y="14"/>
                  <a:pt x="558" y="15"/>
                  <a:pt x="558" y="16"/>
                </a:cubicBezTo>
                <a:cubicBezTo>
                  <a:pt x="559" y="16"/>
                  <a:pt x="560" y="15"/>
                  <a:pt x="561" y="14"/>
                </a:cubicBezTo>
                <a:cubicBezTo>
                  <a:pt x="561" y="14"/>
                  <a:pt x="561" y="15"/>
                  <a:pt x="562" y="15"/>
                </a:cubicBezTo>
                <a:cubicBezTo>
                  <a:pt x="562" y="15"/>
                  <a:pt x="562" y="14"/>
                  <a:pt x="562" y="14"/>
                </a:cubicBezTo>
                <a:cubicBezTo>
                  <a:pt x="563" y="15"/>
                  <a:pt x="564" y="15"/>
                  <a:pt x="566" y="15"/>
                </a:cubicBezTo>
                <a:cubicBezTo>
                  <a:pt x="566" y="14"/>
                  <a:pt x="567" y="15"/>
                  <a:pt x="568" y="15"/>
                </a:cubicBezTo>
                <a:cubicBezTo>
                  <a:pt x="569" y="15"/>
                  <a:pt x="570" y="14"/>
                  <a:pt x="570" y="15"/>
                </a:cubicBezTo>
                <a:cubicBezTo>
                  <a:pt x="571" y="15"/>
                  <a:pt x="571" y="15"/>
                  <a:pt x="572" y="15"/>
                </a:cubicBezTo>
                <a:cubicBezTo>
                  <a:pt x="572" y="15"/>
                  <a:pt x="572" y="14"/>
                  <a:pt x="572" y="14"/>
                </a:cubicBezTo>
                <a:cubicBezTo>
                  <a:pt x="572" y="14"/>
                  <a:pt x="574" y="16"/>
                  <a:pt x="575" y="14"/>
                </a:cubicBezTo>
                <a:cubicBezTo>
                  <a:pt x="576" y="14"/>
                  <a:pt x="577" y="14"/>
                  <a:pt x="578" y="14"/>
                </a:cubicBezTo>
                <a:cubicBezTo>
                  <a:pt x="579" y="14"/>
                  <a:pt x="580" y="13"/>
                  <a:pt x="580" y="13"/>
                </a:cubicBezTo>
                <a:cubicBezTo>
                  <a:pt x="580" y="13"/>
                  <a:pt x="580" y="14"/>
                  <a:pt x="581" y="14"/>
                </a:cubicBezTo>
                <a:cubicBezTo>
                  <a:pt x="582" y="14"/>
                  <a:pt x="582" y="13"/>
                  <a:pt x="582" y="14"/>
                </a:cubicBezTo>
                <a:cubicBezTo>
                  <a:pt x="583" y="13"/>
                  <a:pt x="583" y="13"/>
                  <a:pt x="583" y="13"/>
                </a:cubicBezTo>
                <a:cubicBezTo>
                  <a:pt x="588" y="13"/>
                  <a:pt x="593" y="13"/>
                  <a:pt x="597" y="12"/>
                </a:cubicBezTo>
                <a:cubicBezTo>
                  <a:pt x="597" y="12"/>
                  <a:pt x="597" y="12"/>
                  <a:pt x="598" y="13"/>
                </a:cubicBezTo>
                <a:cubicBezTo>
                  <a:pt x="601" y="11"/>
                  <a:pt x="604" y="11"/>
                  <a:pt x="607" y="11"/>
                </a:cubicBezTo>
                <a:cubicBezTo>
                  <a:pt x="608" y="11"/>
                  <a:pt x="607" y="9"/>
                  <a:pt x="608" y="10"/>
                </a:cubicBezTo>
                <a:cubicBezTo>
                  <a:pt x="608" y="11"/>
                  <a:pt x="609" y="11"/>
                  <a:pt x="609" y="12"/>
                </a:cubicBezTo>
                <a:cubicBezTo>
                  <a:pt x="610" y="10"/>
                  <a:pt x="608" y="11"/>
                  <a:pt x="609" y="10"/>
                </a:cubicBezTo>
                <a:cubicBezTo>
                  <a:pt x="609" y="10"/>
                  <a:pt x="610" y="10"/>
                  <a:pt x="610" y="11"/>
                </a:cubicBezTo>
                <a:cubicBezTo>
                  <a:pt x="611" y="10"/>
                  <a:pt x="611" y="10"/>
                  <a:pt x="611" y="9"/>
                </a:cubicBezTo>
                <a:cubicBezTo>
                  <a:pt x="613" y="9"/>
                  <a:pt x="614" y="9"/>
                  <a:pt x="616" y="9"/>
                </a:cubicBezTo>
                <a:cubicBezTo>
                  <a:pt x="616" y="11"/>
                  <a:pt x="616" y="11"/>
                  <a:pt x="615" y="13"/>
                </a:cubicBezTo>
                <a:cubicBezTo>
                  <a:pt x="616" y="14"/>
                  <a:pt x="616" y="13"/>
                  <a:pt x="616" y="12"/>
                </a:cubicBezTo>
                <a:cubicBezTo>
                  <a:pt x="617" y="12"/>
                  <a:pt x="617" y="14"/>
                  <a:pt x="617" y="14"/>
                </a:cubicBezTo>
                <a:cubicBezTo>
                  <a:pt x="619" y="14"/>
                  <a:pt x="620" y="15"/>
                  <a:pt x="621" y="14"/>
                </a:cubicBezTo>
                <a:cubicBezTo>
                  <a:pt x="622" y="14"/>
                  <a:pt x="622" y="15"/>
                  <a:pt x="622" y="15"/>
                </a:cubicBezTo>
                <a:cubicBezTo>
                  <a:pt x="623" y="15"/>
                  <a:pt x="622" y="14"/>
                  <a:pt x="623" y="14"/>
                </a:cubicBezTo>
                <a:cubicBezTo>
                  <a:pt x="624" y="14"/>
                  <a:pt x="624" y="14"/>
                  <a:pt x="625" y="14"/>
                </a:cubicBezTo>
                <a:cubicBezTo>
                  <a:pt x="625" y="15"/>
                  <a:pt x="626" y="16"/>
                  <a:pt x="627" y="15"/>
                </a:cubicBezTo>
                <a:cubicBezTo>
                  <a:pt x="627" y="14"/>
                  <a:pt x="624" y="15"/>
                  <a:pt x="626" y="14"/>
                </a:cubicBezTo>
                <a:cubicBezTo>
                  <a:pt x="627" y="14"/>
                  <a:pt x="627" y="14"/>
                  <a:pt x="627" y="14"/>
                </a:cubicBezTo>
                <a:cubicBezTo>
                  <a:pt x="628" y="14"/>
                  <a:pt x="628" y="14"/>
                  <a:pt x="629" y="14"/>
                </a:cubicBezTo>
                <a:cubicBezTo>
                  <a:pt x="629" y="14"/>
                  <a:pt x="629" y="14"/>
                  <a:pt x="630" y="14"/>
                </a:cubicBezTo>
                <a:cubicBezTo>
                  <a:pt x="632" y="14"/>
                  <a:pt x="636" y="13"/>
                  <a:pt x="637" y="14"/>
                </a:cubicBezTo>
                <a:cubicBezTo>
                  <a:pt x="637" y="14"/>
                  <a:pt x="637" y="13"/>
                  <a:pt x="637" y="13"/>
                </a:cubicBezTo>
                <a:cubicBezTo>
                  <a:pt x="639" y="13"/>
                  <a:pt x="642" y="13"/>
                  <a:pt x="643" y="12"/>
                </a:cubicBezTo>
                <a:cubicBezTo>
                  <a:pt x="644" y="11"/>
                  <a:pt x="644" y="12"/>
                  <a:pt x="645" y="12"/>
                </a:cubicBezTo>
                <a:cubicBezTo>
                  <a:pt x="645" y="12"/>
                  <a:pt x="646" y="11"/>
                  <a:pt x="646" y="11"/>
                </a:cubicBezTo>
                <a:cubicBezTo>
                  <a:pt x="646" y="11"/>
                  <a:pt x="646" y="12"/>
                  <a:pt x="647" y="12"/>
                </a:cubicBezTo>
                <a:cubicBezTo>
                  <a:pt x="647" y="12"/>
                  <a:pt x="648" y="12"/>
                  <a:pt x="648" y="12"/>
                </a:cubicBezTo>
                <a:cubicBezTo>
                  <a:pt x="649" y="12"/>
                  <a:pt x="649" y="11"/>
                  <a:pt x="650" y="11"/>
                </a:cubicBezTo>
                <a:cubicBezTo>
                  <a:pt x="650" y="11"/>
                  <a:pt x="649" y="11"/>
                  <a:pt x="649" y="11"/>
                </a:cubicBezTo>
                <a:cubicBezTo>
                  <a:pt x="648" y="10"/>
                  <a:pt x="651" y="11"/>
                  <a:pt x="652" y="11"/>
                </a:cubicBezTo>
                <a:cubicBezTo>
                  <a:pt x="651" y="12"/>
                  <a:pt x="653" y="12"/>
                  <a:pt x="651" y="13"/>
                </a:cubicBezTo>
                <a:cubicBezTo>
                  <a:pt x="652" y="14"/>
                  <a:pt x="652" y="12"/>
                  <a:pt x="653" y="12"/>
                </a:cubicBezTo>
                <a:cubicBezTo>
                  <a:pt x="653" y="11"/>
                  <a:pt x="652" y="11"/>
                  <a:pt x="653" y="11"/>
                </a:cubicBezTo>
                <a:cubicBezTo>
                  <a:pt x="654" y="11"/>
                  <a:pt x="653" y="11"/>
                  <a:pt x="654" y="12"/>
                </a:cubicBezTo>
                <a:cubicBezTo>
                  <a:pt x="654" y="12"/>
                  <a:pt x="654" y="11"/>
                  <a:pt x="654" y="11"/>
                </a:cubicBezTo>
                <a:cubicBezTo>
                  <a:pt x="655" y="10"/>
                  <a:pt x="656" y="11"/>
                  <a:pt x="656" y="10"/>
                </a:cubicBezTo>
                <a:cubicBezTo>
                  <a:pt x="657" y="10"/>
                  <a:pt x="659" y="10"/>
                  <a:pt x="660" y="10"/>
                </a:cubicBezTo>
                <a:cubicBezTo>
                  <a:pt x="660" y="12"/>
                  <a:pt x="661" y="12"/>
                  <a:pt x="660" y="13"/>
                </a:cubicBezTo>
                <a:cubicBezTo>
                  <a:pt x="661" y="13"/>
                  <a:pt x="665" y="13"/>
                  <a:pt x="666" y="13"/>
                </a:cubicBezTo>
                <a:cubicBezTo>
                  <a:pt x="666" y="13"/>
                  <a:pt x="666" y="12"/>
                  <a:pt x="666" y="12"/>
                </a:cubicBezTo>
                <a:cubicBezTo>
                  <a:pt x="669" y="12"/>
                  <a:pt x="672" y="13"/>
                  <a:pt x="673" y="12"/>
                </a:cubicBezTo>
                <a:cubicBezTo>
                  <a:pt x="675" y="12"/>
                  <a:pt x="677" y="13"/>
                  <a:pt x="677" y="11"/>
                </a:cubicBezTo>
                <a:cubicBezTo>
                  <a:pt x="678" y="12"/>
                  <a:pt x="679" y="11"/>
                  <a:pt x="680" y="11"/>
                </a:cubicBezTo>
                <a:cubicBezTo>
                  <a:pt x="680" y="11"/>
                  <a:pt x="681" y="11"/>
                  <a:pt x="681" y="11"/>
                </a:cubicBezTo>
                <a:cubicBezTo>
                  <a:pt x="682" y="11"/>
                  <a:pt x="682" y="11"/>
                  <a:pt x="682" y="11"/>
                </a:cubicBezTo>
                <a:cubicBezTo>
                  <a:pt x="684" y="10"/>
                  <a:pt x="685" y="10"/>
                  <a:pt x="687" y="10"/>
                </a:cubicBezTo>
                <a:cubicBezTo>
                  <a:pt x="688" y="10"/>
                  <a:pt x="690" y="10"/>
                  <a:pt x="692" y="10"/>
                </a:cubicBezTo>
                <a:cubicBezTo>
                  <a:pt x="693" y="10"/>
                  <a:pt x="693" y="9"/>
                  <a:pt x="694" y="9"/>
                </a:cubicBezTo>
                <a:cubicBezTo>
                  <a:pt x="696" y="9"/>
                  <a:pt x="697" y="9"/>
                  <a:pt x="698" y="9"/>
                </a:cubicBezTo>
                <a:cubicBezTo>
                  <a:pt x="698" y="10"/>
                  <a:pt x="698" y="10"/>
                  <a:pt x="698" y="11"/>
                </a:cubicBezTo>
                <a:cubicBezTo>
                  <a:pt x="697" y="11"/>
                  <a:pt x="698" y="12"/>
                  <a:pt x="697" y="12"/>
                </a:cubicBezTo>
                <a:cubicBezTo>
                  <a:pt x="697" y="13"/>
                  <a:pt x="698" y="12"/>
                  <a:pt x="699" y="12"/>
                </a:cubicBezTo>
                <a:cubicBezTo>
                  <a:pt x="698" y="14"/>
                  <a:pt x="698" y="16"/>
                  <a:pt x="699" y="17"/>
                </a:cubicBezTo>
                <a:cubicBezTo>
                  <a:pt x="699" y="17"/>
                  <a:pt x="700" y="16"/>
                  <a:pt x="700" y="16"/>
                </a:cubicBezTo>
                <a:cubicBezTo>
                  <a:pt x="701" y="16"/>
                  <a:pt x="702" y="16"/>
                  <a:pt x="703" y="16"/>
                </a:cubicBezTo>
                <a:cubicBezTo>
                  <a:pt x="705" y="16"/>
                  <a:pt x="705" y="15"/>
                  <a:pt x="706" y="16"/>
                </a:cubicBezTo>
                <a:cubicBezTo>
                  <a:pt x="707" y="14"/>
                  <a:pt x="710" y="15"/>
                  <a:pt x="713" y="14"/>
                </a:cubicBezTo>
                <a:cubicBezTo>
                  <a:pt x="713" y="14"/>
                  <a:pt x="713" y="13"/>
                  <a:pt x="714" y="13"/>
                </a:cubicBezTo>
                <a:cubicBezTo>
                  <a:pt x="716" y="12"/>
                  <a:pt x="718" y="13"/>
                  <a:pt x="720" y="14"/>
                </a:cubicBezTo>
                <a:cubicBezTo>
                  <a:pt x="719" y="15"/>
                  <a:pt x="720" y="15"/>
                  <a:pt x="721" y="16"/>
                </a:cubicBezTo>
                <a:cubicBezTo>
                  <a:pt x="722" y="17"/>
                  <a:pt x="722" y="19"/>
                  <a:pt x="724" y="20"/>
                </a:cubicBezTo>
                <a:cubicBezTo>
                  <a:pt x="723" y="22"/>
                  <a:pt x="724" y="22"/>
                  <a:pt x="725" y="22"/>
                </a:cubicBezTo>
                <a:cubicBezTo>
                  <a:pt x="724" y="24"/>
                  <a:pt x="726" y="25"/>
                  <a:pt x="726" y="26"/>
                </a:cubicBezTo>
                <a:cubicBezTo>
                  <a:pt x="725" y="26"/>
                  <a:pt x="725" y="27"/>
                  <a:pt x="725" y="27"/>
                </a:cubicBezTo>
                <a:cubicBezTo>
                  <a:pt x="725" y="27"/>
                  <a:pt x="726" y="27"/>
                  <a:pt x="726" y="27"/>
                </a:cubicBezTo>
                <a:cubicBezTo>
                  <a:pt x="725" y="28"/>
                  <a:pt x="726" y="28"/>
                  <a:pt x="725" y="29"/>
                </a:cubicBezTo>
                <a:cubicBezTo>
                  <a:pt x="725" y="30"/>
                  <a:pt x="725" y="30"/>
                  <a:pt x="726" y="30"/>
                </a:cubicBezTo>
                <a:cubicBezTo>
                  <a:pt x="725" y="30"/>
                  <a:pt x="726" y="31"/>
                  <a:pt x="725" y="31"/>
                </a:cubicBezTo>
                <a:cubicBezTo>
                  <a:pt x="725" y="31"/>
                  <a:pt x="725" y="31"/>
                  <a:pt x="725" y="31"/>
                </a:cubicBezTo>
                <a:cubicBezTo>
                  <a:pt x="724" y="32"/>
                  <a:pt x="725" y="33"/>
                  <a:pt x="724" y="33"/>
                </a:cubicBezTo>
                <a:cubicBezTo>
                  <a:pt x="724" y="33"/>
                  <a:pt x="724" y="33"/>
                  <a:pt x="724" y="33"/>
                </a:cubicBezTo>
                <a:cubicBezTo>
                  <a:pt x="723" y="33"/>
                  <a:pt x="723" y="34"/>
                  <a:pt x="722" y="35"/>
                </a:cubicBezTo>
                <a:cubicBezTo>
                  <a:pt x="721" y="34"/>
                  <a:pt x="721" y="35"/>
                  <a:pt x="720" y="35"/>
                </a:cubicBezTo>
                <a:cubicBezTo>
                  <a:pt x="720" y="35"/>
                  <a:pt x="720" y="36"/>
                  <a:pt x="720" y="36"/>
                </a:cubicBezTo>
                <a:cubicBezTo>
                  <a:pt x="718" y="35"/>
                  <a:pt x="715" y="35"/>
                  <a:pt x="714" y="33"/>
                </a:cubicBezTo>
                <a:cubicBezTo>
                  <a:pt x="711" y="33"/>
                  <a:pt x="711" y="33"/>
                  <a:pt x="711" y="33"/>
                </a:cubicBezTo>
                <a:cubicBezTo>
                  <a:pt x="711" y="35"/>
                  <a:pt x="712" y="36"/>
                  <a:pt x="712" y="38"/>
                </a:cubicBezTo>
                <a:cubicBezTo>
                  <a:pt x="710" y="38"/>
                  <a:pt x="713" y="40"/>
                  <a:pt x="712" y="41"/>
                </a:cubicBezTo>
                <a:cubicBezTo>
                  <a:pt x="710" y="41"/>
                  <a:pt x="710" y="41"/>
                  <a:pt x="710" y="41"/>
                </a:cubicBezTo>
                <a:cubicBezTo>
                  <a:pt x="710" y="42"/>
                  <a:pt x="711" y="42"/>
                  <a:pt x="711" y="44"/>
                </a:cubicBezTo>
                <a:cubicBezTo>
                  <a:pt x="709" y="43"/>
                  <a:pt x="709" y="43"/>
                  <a:pt x="707" y="43"/>
                </a:cubicBezTo>
                <a:cubicBezTo>
                  <a:pt x="707" y="42"/>
                  <a:pt x="707" y="42"/>
                  <a:pt x="706" y="42"/>
                </a:cubicBezTo>
                <a:cubicBezTo>
                  <a:pt x="705" y="42"/>
                  <a:pt x="706" y="43"/>
                  <a:pt x="705" y="43"/>
                </a:cubicBezTo>
                <a:cubicBezTo>
                  <a:pt x="704" y="43"/>
                  <a:pt x="704" y="43"/>
                  <a:pt x="704" y="43"/>
                </a:cubicBezTo>
                <a:cubicBezTo>
                  <a:pt x="704" y="41"/>
                  <a:pt x="704" y="41"/>
                  <a:pt x="704" y="41"/>
                </a:cubicBezTo>
                <a:cubicBezTo>
                  <a:pt x="703" y="42"/>
                  <a:pt x="702" y="40"/>
                  <a:pt x="701" y="42"/>
                </a:cubicBezTo>
                <a:cubicBezTo>
                  <a:pt x="701" y="42"/>
                  <a:pt x="703" y="41"/>
                  <a:pt x="703" y="43"/>
                </a:cubicBezTo>
                <a:cubicBezTo>
                  <a:pt x="693" y="43"/>
                  <a:pt x="693" y="43"/>
                  <a:pt x="693" y="43"/>
                </a:cubicBezTo>
                <a:cubicBezTo>
                  <a:pt x="693" y="43"/>
                  <a:pt x="692" y="43"/>
                  <a:pt x="692" y="43"/>
                </a:cubicBezTo>
                <a:cubicBezTo>
                  <a:pt x="692" y="44"/>
                  <a:pt x="693" y="44"/>
                  <a:pt x="692" y="46"/>
                </a:cubicBezTo>
                <a:cubicBezTo>
                  <a:pt x="691" y="46"/>
                  <a:pt x="691" y="47"/>
                  <a:pt x="689" y="46"/>
                </a:cubicBezTo>
                <a:cubicBezTo>
                  <a:pt x="689" y="47"/>
                  <a:pt x="690" y="47"/>
                  <a:pt x="690" y="47"/>
                </a:cubicBezTo>
                <a:cubicBezTo>
                  <a:pt x="691" y="47"/>
                  <a:pt x="690" y="48"/>
                  <a:pt x="689" y="47"/>
                </a:cubicBezTo>
                <a:cubicBezTo>
                  <a:pt x="687" y="47"/>
                  <a:pt x="683" y="48"/>
                  <a:pt x="683" y="46"/>
                </a:cubicBezTo>
                <a:cubicBezTo>
                  <a:pt x="682" y="47"/>
                  <a:pt x="682" y="48"/>
                  <a:pt x="680" y="47"/>
                </a:cubicBezTo>
                <a:cubicBezTo>
                  <a:pt x="680" y="47"/>
                  <a:pt x="681" y="47"/>
                  <a:pt x="681" y="46"/>
                </a:cubicBezTo>
                <a:cubicBezTo>
                  <a:pt x="681" y="46"/>
                  <a:pt x="681" y="46"/>
                  <a:pt x="681" y="46"/>
                </a:cubicBezTo>
                <a:cubicBezTo>
                  <a:pt x="680" y="46"/>
                  <a:pt x="679" y="46"/>
                  <a:pt x="679" y="47"/>
                </a:cubicBezTo>
                <a:cubicBezTo>
                  <a:pt x="677" y="47"/>
                  <a:pt x="675" y="46"/>
                  <a:pt x="673" y="47"/>
                </a:cubicBezTo>
                <a:cubicBezTo>
                  <a:pt x="675" y="46"/>
                  <a:pt x="672" y="46"/>
                  <a:pt x="672" y="47"/>
                </a:cubicBezTo>
                <a:cubicBezTo>
                  <a:pt x="670" y="47"/>
                  <a:pt x="667" y="47"/>
                  <a:pt x="665" y="47"/>
                </a:cubicBezTo>
                <a:cubicBezTo>
                  <a:pt x="661" y="47"/>
                  <a:pt x="655" y="46"/>
                  <a:pt x="651" y="47"/>
                </a:cubicBezTo>
                <a:cubicBezTo>
                  <a:pt x="651" y="47"/>
                  <a:pt x="651" y="47"/>
                  <a:pt x="651" y="46"/>
                </a:cubicBezTo>
                <a:cubicBezTo>
                  <a:pt x="651" y="46"/>
                  <a:pt x="651" y="46"/>
                  <a:pt x="651" y="46"/>
                </a:cubicBezTo>
                <a:cubicBezTo>
                  <a:pt x="650" y="46"/>
                  <a:pt x="650" y="47"/>
                  <a:pt x="649" y="47"/>
                </a:cubicBezTo>
                <a:cubicBezTo>
                  <a:pt x="648" y="47"/>
                  <a:pt x="648" y="46"/>
                  <a:pt x="647" y="46"/>
                </a:cubicBezTo>
                <a:cubicBezTo>
                  <a:pt x="646" y="46"/>
                  <a:pt x="646" y="47"/>
                  <a:pt x="645" y="46"/>
                </a:cubicBezTo>
                <a:cubicBezTo>
                  <a:pt x="645" y="47"/>
                  <a:pt x="644" y="46"/>
                  <a:pt x="644" y="45"/>
                </a:cubicBezTo>
                <a:cubicBezTo>
                  <a:pt x="644" y="46"/>
                  <a:pt x="644" y="47"/>
                  <a:pt x="642" y="46"/>
                </a:cubicBezTo>
                <a:cubicBezTo>
                  <a:pt x="642" y="46"/>
                  <a:pt x="643" y="46"/>
                  <a:pt x="643" y="46"/>
                </a:cubicBezTo>
                <a:cubicBezTo>
                  <a:pt x="642" y="45"/>
                  <a:pt x="641" y="46"/>
                  <a:pt x="640" y="45"/>
                </a:cubicBezTo>
                <a:cubicBezTo>
                  <a:pt x="640" y="45"/>
                  <a:pt x="640" y="44"/>
                  <a:pt x="640" y="44"/>
                </a:cubicBezTo>
                <a:cubicBezTo>
                  <a:pt x="637" y="44"/>
                  <a:pt x="635" y="45"/>
                  <a:pt x="633" y="45"/>
                </a:cubicBezTo>
                <a:cubicBezTo>
                  <a:pt x="633" y="45"/>
                  <a:pt x="633" y="45"/>
                  <a:pt x="633" y="46"/>
                </a:cubicBezTo>
                <a:cubicBezTo>
                  <a:pt x="631" y="44"/>
                  <a:pt x="629" y="45"/>
                  <a:pt x="628" y="46"/>
                </a:cubicBezTo>
                <a:cubicBezTo>
                  <a:pt x="628" y="45"/>
                  <a:pt x="628" y="45"/>
                  <a:pt x="628" y="45"/>
                </a:cubicBezTo>
                <a:cubicBezTo>
                  <a:pt x="627" y="45"/>
                  <a:pt x="626" y="45"/>
                  <a:pt x="626" y="46"/>
                </a:cubicBezTo>
                <a:cubicBezTo>
                  <a:pt x="625" y="45"/>
                  <a:pt x="626" y="45"/>
                  <a:pt x="626" y="44"/>
                </a:cubicBezTo>
                <a:cubicBezTo>
                  <a:pt x="625" y="44"/>
                  <a:pt x="624" y="45"/>
                  <a:pt x="624" y="45"/>
                </a:cubicBezTo>
                <a:cubicBezTo>
                  <a:pt x="622" y="45"/>
                  <a:pt x="620" y="45"/>
                  <a:pt x="619" y="46"/>
                </a:cubicBezTo>
                <a:cubicBezTo>
                  <a:pt x="618" y="45"/>
                  <a:pt x="618" y="45"/>
                  <a:pt x="618" y="45"/>
                </a:cubicBezTo>
                <a:cubicBezTo>
                  <a:pt x="613" y="47"/>
                  <a:pt x="608" y="47"/>
                  <a:pt x="603" y="46"/>
                </a:cubicBezTo>
                <a:cubicBezTo>
                  <a:pt x="602" y="47"/>
                  <a:pt x="601" y="47"/>
                  <a:pt x="600" y="47"/>
                </a:cubicBezTo>
                <a:cubicBezTo>
                  <a:pt x="599" y="47"/>
                  <a:pt x="598" y="47"/>
                  <a:pt x="596" y="47"/>
                </a:cubicBezTo>
                <a:cubicBezTo>
                  <a:pt x="596" y="45"/>
                  <a:pt x="596" y="45"/>
                  <a:pt x="596" y="45"/>
                </a:cubicBezTo>
                <a:cubicBezTo>
                  <a:pt x="595" y="46"/>
                  <a:pt x="593" y="47"/>
                  <a:pt x="592" y="46"/>
                </a:cubicBezTo>
                <a:cubicBezTo>
                  <a:pt x="593" y="45"/>
                  <a:pt x="594" y="46"/>
                  <a:pt x="594" y="46"/>
                </a:cubicBezTo>
                <a:cubicBezTo>
                  <a:pt x="595" y="45"/>
                  <a:pt x="595" y="44"/>
                  <a:pt x="596" y="44"/>
                </a:cubicBezTo>
                <a:cubicBezTo>
                  <a:pt x="596" y="44"/>
                  <a:pt x="596" y="44"/>
                  <a:pt x="595" y="43"/>
                </a:cubicBezTo>
                <a:cubicBezTo>
                  <a:pt x="596" y="43"/>
                  <a:pt x="596" y="41"/>
                  <a:pt x="596" y="40"/>
                </a:cubicBezTo>
                <a:cubicBezTo>
                  <a:pt x="597" y="39"/>
                  <a:pt x="599" y="40"/>
                  <a:pt x="601" y="39"/>
                </a:cubicBezTo>
                <a:cubicBezTo>
                  <a:pt x="601" y="39"/>
                  <a:pt x="602" y="39"/>
                  <a:pt x="602" y="40"/>
                </a:cubicBezTo>
                <a:cubicBezTo>
                  <a:pt x="603" y="39"/>
                  <a:pt x="603" y="39"/>
                  <a:pt x="603" y="39"/>
                </a:cubicBezTo>
                <a:cubicBezTo>
                  <a:pt x="603" y="39"/>
                  <a:pt x="603" y="39"/>
                  <a:pt x="602" y="39"/>
                </a:cubicBezTo>
                <a:cubicBezTo>
                  <a:pt x="603" y="38"/>
                  <a:pt x="605" y="38"/>
                  <a:pt x="606" y="39"/>
                </a:cubicBezTo>
                <a:cubicBezTo>
                  <a:pt x="606" y="40"/>
                  <a:pt x="606" y="40"/>
                  <a:pt x="606" y="41"/>
                </a:cubicBezTo>
                <a:cubicBezTo>
                  <a:pt x="607" y="41"/>
                  <a:pt x="607" y="39"/>
                  <a:pt x="608" y="40"/>
                </a:cubicBezTo>
                <a:cubicBezTo>
                  <a:pt x="608" y="40"/>
                  <a:pt x="608" y="40"/>
                  <a:pt x="609" y="40"/>
                </a:cubicBezTo>
                <a:cubicBezTo>
                  <a:pt x="608" y="38"/>
                  <a:pt x="606" y="40"/>
                  <a:pt x="606" y="38"/>
                </a:cubicBezTo>
                <a:cubicBezTo>
                  <a:pt x="608" y="38"/>
                  <a:pt x="609" y="38"/>
                  <a:pt x="610" y="39"/>
                </a:cubicBezTo>
                <a:cubicBezTo>
                  <a:pt x="611" y="39"/>
                  <a:pt x="610" y="37"/>
                  <a:pt x="611" y="37"/>
                </a:cubicBezTo>
                <a:cubicBezTo>
                  <a:pt x="610" y="37"/>
                  <a:pt x="609" y="38"/>
                  <a:pt x="608" y="37"/>
                </a:cubicBezTo>
                <a:cubicBezTo>
                  <a:pt x="608" y="36"/>
                  <a:pt x="608" y="36"/>
                  <a:pt x="609" y="35"/>
                </a:cubicBezTo>
                <a:cubicBezTo>
                  <a:pt x="609" y="35"/>
                  <a:pt x="608" y="34"/>
                  <a:pt x="608" y="34"/>
                </a:cubicBezTo>
                <a:cubicBezTo>
                  <a:pt x="607" y="35"/>
                  <a:pt x="609" y="35"/>
                  <a:pt x="608" y="36"/>
                </a:cubicBezTo>
                <a:cubicBezTo>
                  <a:pt x="608" y="36"/>
                  <a:pt x="608" y="37"/>
                  <a:pt x="608" y="37"/>
                </a:cubicBezTo>
                <a:cubicBezTo>
                  <a:pt x="607" y="37"/>
                  <a:pt x="606" y="37"/>
                  <a:pt x="606" y="37"/>
                </a:cubicBezTo>
                <a:cubicBezTo>
                  <a:pt x="606" y="36"/>
                  <a:pt x="606" y="37"/>
                  <a:pt x="607" y="36"/>
                </a:cubicBezTo>
                <a:cubicBezTo>
                  <a:pt x="606" y="35"/>
                  <a:pt x="605" y="37"/>
                  <a:pt x="605" y="37"/>
                </a:cubicBezTo>
                <a:cubicBezTo>
                  <a:pt x="603" y="37"/>
                  <a:pt x="603" y="36"/>
                  <a:pt x="602" y="36"/>
                </a:cubicBezTo>
                <a:cubicBezTo>
                  <a:pt x="602" y="36"/>
                  <a:pt x="602" y="38"/>
                  <a:pt x="601" y="37"/>
                </a:cubicBezTo>
                <a:cubicBezTo>
                  <a:pt x="601" y="37"/>
                  <a:pt x="600" y="36"/>
                  <a:pt x="600" y="35"/>
                </a:cubicBezTo>
                <a:cubicBezTo>
                  <a:pt x="600" y="36"/>
                  <a:pt x="600" y="36"/>
                  <a:pt x="599" y="37"/>
                </a:cubicBezTo>
                <a:cubicBezTo>
                  <a:pt x="596" y="37"/>
                  <a:pt x="592" y="36"/>
                  <a:pt x="588" y="36"/>
                </a:cubicBezTo>
                <a:cubicBezTo>
                  <a:pt x="587" y="36"/>
                  <a:pt x="588" y="38"/>
                  <a:pt x="587" y="38"/>
                </a:cubicBezTo>
                <a:cubicBezTo>
                  <a:pt x="587" y="38"/>
                  <a:pt x="588" y="38"/>
                  <a:pt x="588" y="38"/>
                </a:cubicBezTo>
                <a:cubicBezTo>
                  <a:pt x="588" y="40"/>
                  <a:pt x="589" y="41"/>
                  <a:pt x="589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2"/>
                  <a:pt x="588" y="42"/>
                  <a:pt x="588" y="42"/>
                </a:cubicBezTo>
                <a:cubicBezTo>
                  <a:pt x="588" y="41"/>
                  <a:pt x="588" y="40"/>
                  <a:pt x="587" y="39"/>
                </a:cubicBezTo>
                <a:cubicBezTo>
                  <a:pt x="587" y="41"/>
                  <a:pt x="588" y="40"/>
                  <a:pt x="587" y="41"/>
                </a:cubicBezTo>
                <a:cubicBezTo>
                  <a:pt x="586" y="40"/>
                  <a:pt x="585" y="41"/>
                  <a:pt x="584" y="42"/>
                </a:cubicBezTo>
                <a:cubicBezTo>
                  <a:pt x="585" y="43"/>
                  <a:pt x="585" y="42"/>
                  <a:pt x="586" y="42"/>
                </a:cubicBezTo>
                <a:cubicBezTo>
                  <a:pt x="587" y="42"/>
                  <a:pt x="588" y="43"/>
                  <a:pt x="589" y="43"/>
                </a:cubicBezTo>
                <a:cubicBezTo>
                  <a:pt x="589" y="44"/>
                  <a:pt x="588" y="45"/>
                  <a:pt x="589" y="46"/>
                </a:cubicBezTo>
                <a:cubicBezTo>
                  <a:pt x="588" y="46"/>
                  <a:pt x="587" y="47"/>
                  <a:pt x="586" y="47"/>
                </a:cubicBezTo>
                <a:cubicBezTo>
                  <a:pt x="585" y="48"/>
                  <a:pt x="585" y="47"/>
                  <a:pt x="585" y="47"/>
                </a:cubicBezTo>
                <a:cubicBezTo>
                  <a:pt x="584" y="46"/>
                  <a:pt x="583" y="47"/>
                  <a:pt x="582" y="47"/>
                </a:cubicBezTo>
                <a:cubicBezTo>
                  <a:pt x="582" y="47"/>
                  <a:pt x="582" y="47"/>
                  <a:pt x="581" y="47"/>
                </a:cubicBezTo>
                <a:cubicBezTo>
                  <a:pt x="580" y="47"/>
                  <a:pt x="579" y="47"/>
                  <a:pt x="578" y="47"/>
                </a:cubicBezTo>
                <a:cubicBezTo>
                  <a:pt x="576" y="47"/>
                  <a:pt x="572" y="47"/>
                  <a:pt x="570" y="47"/>
                </a:cubicBezTo>
                <a:cubicBezTo>
                  <a:pt x="570" y="47"/>
                  <a:pt x="569" y="46"/>
                  <a:pt x="568" y="47"/>
                </a:cubicBezTo>
                <a:cubicBezTo>
                  <a:pt x="567" y="47"/>
                  <a:pt x="568" y="46"/>
                  <a:pt x="567" y="46"/>
                </a:cubicBezTo>
                <a:cubicBezTo>
                  <a:pt x="566" y="46"/>
                  <a:pt x="566" y="47"/>
                  <a:pt x="566" y="47"/>
                </a:cubicBezTo>
                <a:cubicBezTo>
                  <a:pt x="565" y="47"/>
                  <a:pt x="566" y="46"/>
                  <a:pt x="565" y="46"/>
                </a:cubicBezTo>
                <a:cubicBezTo>
                  <a:pt x="564" y="46"/>
                  <a:pt x="563" y="47"/>
                  <a:pt x="562" y="46"/>
                </a:cubicBezTo>
                <a:cubicBezTo>
                  <a:pt x="562" y="46"/>
                  <a:pt x="562" y="47"/>
                  <a:pt x="562" y="47"/>
                </a:cubicBezTo>
                <a:cubicBezTo>
                  <a:pt x="561" y="46"/>
                  <a:pt x="560" y="46"/>
                  <a:pt x="558" y="46"/>
                </a:cubicBezTo>
                <a:cubicBezTo>
                  <a:pt x="558" y="46"/>
                  <a:pt x="557" y="47"/>
                  <a:pt x="557" y="47"/>
                </a:cubicBezTo>
                <a:cubicBezTo>
                  <a:pt x="554" y="47"/>
                  <a:pt x="545" y="47"/>
                  <a:pt x="539" y="47"/>
                </a:cubicBezTo>
                <a:cubicBezTo>
                  <a:pt x="538" y="47"/>
                  <a:pt x="537" y="48"/>
                  <a:pt x="536" y="48"/>
                </a:cubicBezTo>
                <a:cubicBezTo>
                  <a:pt x="534" y="48"/>
                  <a:pt x="532" y="47"/>
                  <a:pt x="530" y="48"/>
                </a:cubicBezTo>
                <a:cubicBezTo>
                  <a:pt x="532" y="49"/>
                  <a:pt x="531" y="49"/>
                  <a:pt x="530" y="49"/>
                </a:cubicBezTo>
                <a:cubicBezTo>
                  <a:pt x="531" y="49"/>
                  <a:pt x="523" y="49"/>
                  <a:pt x="520" y="49"/>
                </a:cubicBezTo>
                <a:cubicBezTo>
                  <a:pt x="520" y="49"/>
                  <a:pt x="520" y="49"/>
                  <a:pt x="519" y="49"/>
                </a:cubicBezTo>
                <a:cubicBezTo>
                  <a:pt x="519" y="49"/>
                  <a:pt x="518" y="49"/>
                  <a:pt x="517" y="49"/>
                </a:cubicBezTo>
                <a:cubicBezTo>
                  <a:pt x="516" y="49"/>
                  <a:pt x="516" y="49"/>
                  <a:pt x="515" y="49"/>
                </a:cubicBezTo>
                <a:cubicBezTo>
                  <a:pt x="515" y="49"/>
                  <a:pt x="514" y="50"/>
                  <a:pt x="513" y="49"/>
                </a:cubicBezTo>
                <a:cubicBezTo>
                  <a:pt x="512" y="49"/>
                  <a:pt x="511" y="49"/>
                  <a:pt x="512" y="49"/>
                </a:cubicBezTo>
                <a:cubicBezTo>
                  <a:pt x="511" y="49"/>
                  <a:pt x="510" y="50"/>
                  <a:pt x="510" y="50"/>
                </a:cubicBezTo>
                <a:cubicBezTo>
                  <a:pt x="510" y="50"/>
                  <a:pt x="509" y="49"/>
                  <a:pt x="509" y="49"/>
                </a:cubicBezTo>
                <a:cubicBezTo>
                  <a:pt x="508" y="49"/>
                  <a:pt x="507" y="50"/>
                  <a:pt x="506" y="50"/>
                </a:cubicBezTo>
                <a:cubicBezTo>
                  <a:pt x="506" y="50"/>
                  <a:pt x="502" y="50"/>
                  <a:pt x="501" y="50"/>
                </a:cubicBezTo>
                <a:cubicBezTo>
                  <a:pt x="500" y="50"/>
                  <a:pt x="501" y="51"/>
                  <a:pt x="500" y="51"/>
                </a:cubicBezTo>
                <a:cubicBezTo>
                  <a:pt x="500" y="50"/>
                  <a:pt x="500" y="50"/>
                  <a:pt x="500" y="49"/>
                </a:cubicBezTo>
                <a:cubicBezTo>
                  <a:pt x="500" y="49"/>
                  <a:pt x="500" y="50"/>
                  <a:pt x="499" y="50"/>
                </a:cubicBezTo>
                <a:cubicBezTo>
                  <a:pt x="499" y="50"/>
                  <a:pt x="499" y="51"/>
                  <a:pt x="499" y="51"/>
                </a:cubicBezTo>
                <a:cubicBezTo>
                  <a:pt x="499" y="52"/>
                  <a:pt x="498" y="51"/>
                  <a:pt x="499" y="50"/>
                </a:cubicBezTo>
                <a:cubicBezTo>
                  <a:pt x="498" y="50"/>
                  <a:pt x="497" y="50"/>
                  <a:pt x="497" y="50"/>
                </a:cubicBezTo>
                <a:cubicBezTo>
                  <a:pt x="496" y="50"/>
                  <a:pt x="495" y="51"/>
                  <a:pt x="494" y="51"/>
                </a:cubicBezTo>
                <a:cubicBezTo>
                  <a:pt x="494" y="51"/>
                  <a:pt x="493" y="50"/>
                  <a:pt x="492" y="50"/>
                </a:cubicBezTo>
                <a:cubicBezTo>
                  <a:pt x="490" y="51"/>
                  <a:pt x="488" y="51"/>
                  <a:pt x="486" y="51"/>
                </a:cubicBezTo>
                <a:cubicBezTo>
                  <a:pt x="485" y="51"/>
                  <a:pt x="484" y="51"/>
                  <a:pt x="484" y="51"/>
                </a:cubicBezTo>
                <a:cubicBezTo>
                  <a:pt x="483" y="51"/>
                  <a:pt x="483" y="51"/>
                  <a:pt x="483" y="51"/>
                </a:cubicBezTo>
                <a:cubicBezTo>
                  <a:pt x="482" y="51"/>
                  <a:pt x="481" y="51"/>
                  <a:pt x="480" y="51"/>
                </a:cubicBezTo>
                <a:cubicBezTo>
                  <a:pt x="479" y="51"/>
                  <a:pt x="479" y="51"/>
                  <a:pt x="478" y="51"/>
                </a:cubicBezTo>
                <a:cubicBezTo>
                  <a:pt x="478" y="50"/>
                  <a:pt x="477" y="50"/>
                  <a:pt x="477" y="50"/>
                </a:cubicBezTo>
                <a:cubicBezTo>
                  <a:pt x="476" y="50"/>
                  <a:pt x="476" y="51"/>
                  <a:pt x="476" y="51"/>
                </a:cubicBezTo>
                <a:cubicBezTo>
                  <a:pt x="475" y="51"/>
                  <a:pt x="475" y="51"/>
                  <a:pt x="475" y="50"/>
                </a:cubicBezTo>
                <a:cubicBezTo>
                  <a:pt x="474" y="50"/>
                  <a:pt x="474" y="51"/>
                  <a:pt x="473" y="51"/>
                </a:cubicBezTo>
                <a:cubicBezTo>
                  <a:pt x="473" y="51"/>
                  <a:pt x="472" y="50"/>
                  <a:pt x="471" y="50"/>
                </a:cubicBezTo>
                <a:cubicBezTo>
                  <a:pt x="470" y="50"/>
                  <a:pt x="468" y="52"/>
                  <a:pt x="466" y="51"/>
                </a:cubicBezTo>
                <a:cubicBezTo>
                  <a:pt x="466" y="51"/>
                  <a:pt x="464" y="52"/>
                  <a:pt x="462" y="52"/>
                </a:cubicBezTo>
                <a:cubicBezTo>
                  <a:pt x="461" y="52"/>
                  <a:pt x="461" y="51"/>
                  <a:pt x="460" y="51"/>
                </a:cubicBezTo>
                <a:cubicBezTo>
                  <a:pt x="457" y="51"/>
                  <a:pt x="453" y="52"/>
                  <a:pt x="450" y="52"/>
                </a:cubicBezTo>
                <a:cubicBezTo>
                  <a:pt x="449" y="52"/>
                  <a:pt x="449" y="51"/>
                  <a:pt x="448" y="51"/>
                </a:cubicBezTo>
                <a:cubicBezTo>
                  <a:pt x="448" y="52"/>
                  <a:pt x="449" y="52"/>
                  <a:pt x="449" y="52"/>
                </a:cubicBezTo>
                <a:cubicBezTo>
                  <a:pt x="448" y="52"/>
                  <a:pt x="445" y="53"/>
                  <a:pt x="445" y="51"/>
                </a:cubicBezTo>
                <a:cubicBezTo>
                  <a:pt x="445" y="52"/>
                  <a:pt x="445" y="51"/>
                  <a:pt x="443" y="52"/>
                </a:cubicBezTo>
                <a:cubicBezTo>
                  <a:pt x="443" y="52"/>
                  <a:pt x="442" y="53"/>
                  <a:pt x="441" y="52"/>
                </a:cubicBezTo>
                <a:cubicBezTo>
                  <a:pt x="440" y="52"/>
                  <a:pt x="441" y="52"/>
                  <a:pt x="442" y="52"/>
                </a:cubicBezTo>
                <a:cubicBezTo>
                  <a:pt x="441" y="51"/>
                  <a:pt x="441" y="50"/>
                  <a:pt x="442" y="51"/>
                </a:cubicBezTo>
                <a:cubicBezTo>
                  <a:pt x="442" y="49"/>
                  <a:pt x="441" y="51"/>
                  <a:pt x="441" y="51"/>
                </a:cubicBezTo>
                <a:cubicBezTo>
                  <a:pt x="441" y="50"/>
                  <a:pt x="441" y="50"/>
                  <a:pt x="441" y="49"/>
                </a:cubicBezTo>
                <a:cubicBezTo>
                  <a:pt x="440" y="49"/>
                  <a:pt x="440" y="50"/>
                  <a:pt x="439" y="49"/>
                </a:cubicBezTo>
                <a:cubicBezTo>
                  <a:pt x="440" y="48"/>
                  <a:pt x="438" y="47"/>
                  <a:pt x="438" y="48"/>
                </a:cubicBezTo>
                <a:cubicBezTo>
                  <a:pt x="438" y="49"/>
                  <a:pt x="439" y="50"/>
                  <a:pt x="440" y="51"/>
                </a:cubicBezTo>
                <a:cubicBezTo>
                  <a:pt x="439" y="52"/>
                  <a:pt x="438" y="52"/>
                  <a:pt x="438" y="53"/>
                </a:cubicBezTo>
                <a:cubicBezTo>
                  <a:pt x="438" y="52"/>
                  <a:pt x="438" y="51"/>
                  <a:pt x="437" y="51"/>
                </a:cubicBezTo>
                <a:cubicBezTo>
                  <a:pt x="436" y="51"/>
                  <a:pt x="436" y="53"/>
                  <a:pt x="437" y="52"/>
                </a:cubicBezTo>
                <a:cubicBezTo>
                  <a:pt x="436" y="54"/>
                  <a:pt x="435" y="51"/>
                  <a:pt x="435" y="50"/>
                </a:cubicBezTo>
                <a:cubicBezTo>
                  <a:pt x="434" y="51"/>
                  <a:pt x="433" y="51"/>
                  <a:pt x="433" y="53"/>
                </a:cubicBezTo>
                <a:cubicBezTo>
                  <a:pt x="433" y="53"/>
                  <a:pt x="433" y="53"/>
                  <a:pt x="432" y="53"/>
                </a:cubicBezTo>
                <a:cubicBezTo>
                  <a:pt x="432" y="53"/>
                  <a:pt x="430" y="53"/>
                  <a:pt x="430" y="51"/>
                </a:cubicBezTo>
                <a:cubicBezTo>
                  <a:pt x="431" y="51"/>
                  <a:pt x="432" y="51"/>
                  <a:pt x="431" y="53"/>
                </a:cubicBezTo>
                <a:cubicBezTo>
                  <a:pt x="433" y="53"/>
                  <a:pt x="433" y="53"/>
                  <a:pt x="433" y="53"/>
                </a:cubicBezTo>
                <a:cubicBezTo>
                  <a:pt x="433" y="51"/>
                  <a:pt x="432" y="52"/>
                  <a:pt x="432" y="51"/>
                </a:cubicBezTo>
                <a:cubicBezTo>
                  <a:pt x="433" y="50"/>
                  <a:pt x="433" y="51"/>
                  <a:pt x="433" y="51"/>
                </a:cubicBezTo>
                <a:cubicBezTo>
                  <a:pt x="433" y="50"/>
                  <a:pt x="432" y="50"/>
                  <a:pt x="432" y="49"/>
                </a:cubicBezTo>
                <a:cubicBezTo>
                  <a:pt x="431" y="49"/>
                  <a:pt x="430" y="50"/>
                  <a:pt x="430" y="49"/>
                </a:cubicBezTo>
                <a:cubicBezTo>
                  <a:pt x="430" y="47"/>
                  <a:pt x="432" y="46"/>
                  <a:pt x="432" y="45"/>
                </a:cubicBezTo>
                <a:cubicBezTo>
                  <a:pt x="432" y="45"/>
                  <a:pt x="433" y="46"/>
                  <a:pt x="435" y="45"/>
                </a:cubicBezTo>
                <a:cubicBezTo>
                  <a:pt x="434" y="46"/>
                  <a:pt x="435" y="46"/>
                  <a:pt x="435" y="47"/>
                </a:cubicBezTo>
                <a:cubicBezTo>
                  <a:pt x="436" y="47"/>
                  <a:pt x="435" y="44"/>
                  <a:pt x="437" y="44"/>
                </a:cubicBezTo>
                <a:cubicBezTo>
                  <a:pt x="438" y="44"/>
                  <a:pt x="437" y="45"/>
                  <a:pt x="437" y="45"/>
                </a:cubicBezTo>
                <a:cubicBezTo>
                  <a:pt x="438" y="45"/>
                  <a:pt x="438" y="44"/>
                  <a:pt x="438" y="44"/>
                </a:cubicBezTo>
                <a:cubicBezTo>
                  <a:pt x="440" y="44"/>
                  <a:pt x="439" y="45"/>
                  <a:pt x="441" y="45"/>
                </a:cubicBezTo>
                <a:cubicBezTo>
                  <a:pt x="442" y="45"/>
                  <a:pt x="440" y="44"/>
                  <a:pt x="440" y="43"/>
                </a:cubicBezTo>
                <a:cubicBezTo>
                  <a:pt x="441" y="44"/>
                  <a:pt x="442" y="43"/>
                  <a:pt x="442" y="44"/>
                </a:cubicBezTo>
                <a:cubicBezTo>
                  <a:pt x="443" y="44"/>
                  <a:pt x="442" y="43"/>
                  <a:pt x="441" y="43"/>
                </a:cubicBezTo>
                <a:cubicBezTo>
                  <a:pt x="442" y="42"/>
                  <a:pt x="444" y="43"/>
                  <a:pt x="445" y="42"/>
                </a:cubicBezTo>
                <a:cubicBezTo>
                  <a:pt x="444" y="41"/>
                  <a:pt x="443" y="43"/>
                  <a:pt x="443" y="43"/>
                </a:cubicBezTo>
                <a:cubicBezTo>
                  <a:pt x="443" y="42"/>
                  <a:pt x="441" y="41"/>
                  <a:pt x="442" y="41"/>
                </a:cubicBezTo>
                <a:cubicBezTo>
                  <a:pt x="441" y="40"/>
                  <a:pt x="441" y="42"/>
                  <a:pt x="439" y="41"/>
                </a:cubicBezTo>
                <a:cubicBezTo>
                  <a:pt x="438" y="41"/>
                  <a:pt x="439" y="40"/>
                  <a:pt x="438" y="41"/>
                </a:cubicBezTo>
                <a:cubicBezTo>
                  <a:pt x="437" y="41"/>
                  <a:pt x="437" y="42"/>
                  <a:pt x="436" y="42"/>
                </a:cubicBezTo>
                <a:cubicBezTo>
                  <a:pt x="436" y="41"/>
                  <a:pt x="435" y="41"/>
                  <a:pt x="434" y="40"/>
                </a:cubicBezTo>
                <a:cubicBezTo>
                  <a:pt x="433" y="41"/>
                  <a:pt x="435" y="41"/>
                  <a:pt x="434" y="42"/>
                </a:cubicBezTo>
                <a:cubicBezTo>
                  <a:pt x="433" y="43"/>
                  <a:pt x="430" y="41"/>
                  <a:pt x="430" y="42"/>
                </a:cubicBezTo>
                <a:cubicBezTo>
                  <a:pt x="429" y="42"/>
                  <a:pt x="429" y="41"/>
                  <a:pt x="427" y="41"/>
                </a:cubicBezTo>
                <a:cubicBezTo>
                  <a:pt x="428" y="39"/>
                  <a:pt x="429" y="42"/>
                  <a:pt x="430" y="41"/>
                </a:cubicBezTo>
                <a:cubicBezTo>
                  <a:pt x="429" y="40"/>
                  <a:pt x="427" y="39"/>
                  <a:pt x="426" y="37"/>
                </a:cubicBezTo>
                <a:cubicBezTo>
                  <a:pt x="425" y="38"/>
                  <a:pt x="427" y="39"/>
                  <a:pt x="428" y="40"/>
                </a:cubicBezTo>
                <a:cubicBezTo>
                  <a:pt x="428" y="41"/>
                  <a:pt x="425" y="40"/>
                  <a:pt x="426" y="42"/>
                </a:cubicBezTo>
                <a:cubicBezTo>
                  <a:pt x="425" y="42"/>
                  <a:pt x="425" y="41"/>
                  <a:pt x="425" y="41"/>
                </a:cubicBezTo>
                <a:cubicBezTo>
                  <a:pt x="424" y="42"/>
                  <a:pt x="423" y="42"/>
                  <a:pt x="421" y="42"/>
                </a:cubicBezTo>
                <a:cubicBezTo>
                  <a:pt x="421" y="41"/>
                  <a:pt x="423" y="42"/>
                  <a:pt x="423" y="41"/>
                </a:cubicBezTo>
                <a:cubicBezTo>
                  <a:pt x="422" y="40"/>
                  <a:pt x="421" y="40"/>
                  <a:pt x="420" y="39"/>
                </a:cubicBezTo>
                <a:cubicBezTo>
                  <a:pt x="420" y="39"/>
                  <a:pt x="420" y="41"/>
                  <a:pt x="420" y="42"/>
                </a:cubicBezTo>
                <a:cubicBezTo>
                  <a:pt x="419" y="41"/>
                  <a:pt x="417" y="42"/>
                  <a:pt x="417" y="41"/>
                </a:cubicBezTo>
                <a:cubicBezTo>
                  <a:pt x="417" y="39"/>
                  <a:pt x="419" y="42"/>
                  <a:pt x="419" y="40"/>
                </a:cubicBezTo>
                <a:cubicBezTo>
                  <a:pt x="418" y="39"/>
                  <a:pt x="417" y="41"/>
                  <a:pt x="416" y="40"/>
                </a:cubicBezTo>
                <a:cubicBezTo>
                  <a:pt x="416" y="41"/>
                  <a:pt x="417" y="41"/>
                  <a:pt x="416" y="42"/>
                </a:cubicBezTo>
                <a:cubicBezTo>
                  <a:pt x="414" y="42"/>
                  <a:pt x="414" y="42"/>
                  <a:pt x="414" y="42"/>
                </a:cubicBezTo>
                <a:cubicBezTo>
                  <a:pt x="413" y="41"/>
                  <a:pt x="416" y="42"/>
                  <a:pt x="415" y="40"/>
                </a:cubicBezTo>
                <a:cubicBezTo>
                  <a:pt x="415" y="39"/>
                  <a:pt x="413" y="41"/>
                  <a:pt x="412" y="41"/>
                </a:cubicBezTo>
                <a:cubicBezTo>
                  <a:pt x="414" y="42"/>
                  <a:pt x="410" y="41"/>
                  <a:pt x="409" y="41"/>
                </a:cubicBezTo>
                <a:cubicBezTo>
                  <a:pt x="408" y="41"/>
                  <a:pt x="411" y="41"/>
                  <a:pt x="411" y="41"/>
                </a:cubicBezTo>
                <a:cubicBezTo>
                  <a:pt x="411" y="39"/>
                  <a:pt x="409" y="41"/>
                  <a:pt x="408" y="41"/>
                </a:cubicBezTo>
                <a:cubicBezTo>
                  <a:pt x="407" y="40"/>
                  <a:pt x="405" y="39"/>
                  <a:pt x="404" y="41"/>
                </a:cubicBezTo>
                <a:cubicBezTo>
                  <a:pt x="404" y="41"/>
                  <a:pt x="406" y="41"/>
                  <a:pt x="407" y="41"/>
                </a:cubicBezTo>
                <a:cubicBezTo>
                  <a:pt x="407" y="42"/>
                  <a:pt x="406" y="41"/>
                  <a:pt x="405" y="41"/>
                </a:cubicBezTo>
                <a:cubicBezTo>
                  <a:pt x="404" y="41"/>
                  <a:pt x="403" y="41"/>
                  <a:pt x="403" y="42"/>
                </a:cubicBezTo>
                <a:cubicBezTo>
                  <a:pt x="401" y="41"/>
                  <a:pt x="399" y="42"/>
                  <a:pt x="397" y="41"/>
                </a:cubicBezTo>
                <a:cubicBezTo>
                  <a:pt x="397" y="41"/>
                  <a:pt x="397" y="42"/>
                  <a:pt x="396" y="42"/>
                </a:cubicBezTo>
                <a:cubicBezTo>
                  <a:pt x="396" y="42"/>
                  <a:pt x="395" y="41"/>
                  <a:pt x="395" y="40"/>
                </a:cubicBezTo>
                <a:cubicBezTo>
                  <a:pt x="393" y="42"/>
                  <a:pt x="392" y="40"/>
                  <a:pt x="390" y="40"/>
                </a:cubicBezTo>
                <a:cubicBezTo>
                  <a:pt x="389" y="39"/>
                  <a:pt x="390" y="40"/>
                  <a:pt x="390" y="39"/>
                </a:cubicBezTo>
                <a:cubicBezTo>
                  <a:pt x="390" y="39"/>
                  <a:pt x="390" y="38"/>
                  <a:pt x="389" y="38"/>
                </a:cubicBezTo>
                <a:cubicBezTo>
                  <a:pt x="389" y="38"/>
                  <a:pt x="389" y="39"/>
                  <a:pt x="389" y="39"/>
                </a:cubicBezTo>
                <a:cubicBezTo>
                  <a:pt x="388" y="41"/>
                  <a:pt x="387" y="40"/>
                  <a:pt x="386" y="41"/>
                </a:cubicBezTo>
                <a:cubicBezTo>
                  <a:pt x="386" y="41"/>
                  <a:pt x="386" y="42"/>
                  <a:pt x="386" y="42"/>
                </a:cubicBezTo>
                <a:cubicBezTo>
                  <a:pt x="385" y="42"/>
                  <a:pt x="384" y="41"/>
                  <a:pt x="383" y="42"/>
                </a:cubicBezTo>
                <a:cubicBezTo>
                  <a:pt x="384" y="41"/>
                  <a:pt x="383" y="40"/>
                  <a:pt x="382" y="40"/>
                </a:cubicBezTo>
                <a:cubicBezTo>
                  <a:pt x="383" y="39"/>
                  <a:pt x="383" y="40"/>
                  <a:pt x="384" y="40"/>
                </a:cubicBezTo>
                <a:cubicBezTo>
                  <a:pt x="384" y="39"/>
                  <a:pt x="384" y="39"/>
                  <a:pt x="383" y="39"/>
                </a:cubicBezTo>
                <a:cubicBezTo>
                  <a:pt x="381" y="39"/>
                  <a:pt x="383" y="41"/>
                  <a:pt x="382" y="41"/>
                </a:cubicBezTo>
                <a:cubicBezTo>
                  <a:pt x="381" y="40"/>
                  <a:pt x="381" y="41"/>
                  <a:pt x="379" y="40"/>
                </a:cubicBezTo>
                <a:cubicBezTo>
                  <a:pt x="379" y="39"/>
                  <a:pt x="379" y="39"/>
                  <a:pt x="379" y="39"/>
                </a:cubicBezTo>
                <a:cubicBezTo>
                  <a:pt x="377" y="39"/>
                  <a:pt x="376" y="41"/>
                  <a:pt x="375" y="40"/>
                </a:cubicBezTo>
                <a:cubicBezTo>
                  <a:pt x="375" y="39"/>
                  <a:pt x="374" y="39"/>
                  <a:pt x="374" y="39"/>
                </a:cubicBezTo>
                <a:cubicBezTo>
                  <a:pt x="374" y="39"/>
                  <a:pt x="374" y="38"/>
                  <a:pt x="373" y="38"/>
                </a:cubicBezTo>
                <a:cubicBezTo>
                  <a:pt x="372" y="38"/>
                  <a:pt x="375" y="39"/>
                  <a:pt x="374" y="40"/>
                </a:cubicBezTo>
                <a:cubicBezTo>
                  <a:pt x="373" y="41"/>
                  <a:pt x="373" y="39"/>
                  <a:pt x="372" y="39"/>
                </a:cubicBezTo>
                <a:cubicBezTo>
                  <a:pt x="371" y="39"/>
                  <a:pt x="372" y="40"/>
                  <a:pt x="372" y="40"/>
                </a:cubicBezTo>
                <a:cubicBezTo>
                  <a:pt x="371" y="41"/>
                  <a:pt x="371" y="39"/>
                  <a:pt x="370" y="39"/>
                </a:cubicBezTo>
                <a:cubicBezTo>
                  <a:pt x="369" y="39"/>
                  <a:pt x="368" y="40"/>
                  <a:pt x="367" y="40"/>
                </a:cubicBezTo>
                <a:cubicBezTo>
                  <a:pt x="366" y="40"/>
                  <a:pt x="366" y="40"/>
                  <a:pt x="365" y="40"/>
                </a:cubicBezTo>
                <a:cubicBezTo>
                  <a:pt x="365" y="39"/>
                  <a:pt x="365" y="39"/>
                  <a:pt x="365" y="39"/>
                </a:cubicBezTo>
                <a:cubicBezTo>
                  <a:pt x="364" y="39"/>
                  <a:pt x="364" y="40"/>
                  <a:pt x="363" y="39"/>
                </a:cubicBezTo>
                <a:cubicBezTo>
                  <a:pt x="363" y="38"/>
                  <a:pt x="364" y="39"/>
                  <a:pt x="364" y="38"/>
                </a:cubicBezTo>
                <a:cubicBezTo>
                  <a:pt x="363" y="38"/>
                  <a:pt x="363" y="39"/>
                  <a:pt x="362" y="39"/>
                </a:cubicBezTo>
                <a:cubicBezTo>
                  <a:pt x="363" y="40"/>
                  <a:pt x="364" y="40"/>
                  <a:pt x="364" y="41"/>
                </a:cubicBezTo>
                <a:cubicBezTo>
                  <a:pt x="363" y="41"/>
                  <a:pt x="363" y="41"/>
                  <a:pt x="362" y="41"/>
                </a:cubicBezTo>
                <a:cubicBezTo>
                  <a:pt x="362" y="41"/>
                  <a:pt x="363" y="41"/>
                  <a:pt x="363" y="40"/>
                </a:cubicBezTo>
                <a:cubicBezTo>
                  <a:pt x="362" y="39"/>
                  <a:pt x="361" y="39"/>
                  <a:pt x="360" y="38"/>
                </a:cubicBezTo>
                <a:cubicBezTo>
                  <a:pt x="359" y="39"/>
                  <a:pt x="360" y="39"/>
                  <a:pt x="359" y="40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57" y="38"/>
                  <a:pt x="357" y="38"/>
                  <a:pt x="357" y="38"/>
                </a:cubicBezTo>
                <a:cubicBezTo>
                  <a:pt x="356" y="37"/>
                  <a:pt x="356" y="38"/>
                  <a:pt x="356" y="38"/>
                </a:cubicBezTo>
                <a:cubicBezTo>
                  <a:pt x="354" y="38"/>
                  <a:pt x="354" y="37"/>
                  <a:pt x="354" y="38"/>
                </a:cubicBezTo>
                <a:cubicBezTo>
                  <a:pt x="354" y="39"/>
                  <a:pt x="356" y="40"/>
                  <a:pt x="354" y="40"/>
                </a:cubicBezTo>
                <a:cubicBezTo>
                  <a:pt x="355" y="41"/>
                  <a:pt x="356" y="40"/>
                  <a:pt x="358" y="40"/>
                </a:cubicBezTo>
                <a:cubicBezTo>
                  <a:pt x="358" y="42"/>
                  <a:pt x="356" y="41"/>
                  <a:pt x="355" y="41"/>
                </a:cubicBezTo>
                <a:cubicBezTo>
                  <a:pt x="354" y="41"/>
                  <a:pt x="353" y="41"/>
                  <a:pt x="352" y="41"/>
                </a:cubicBezTo>
                <a:cubicBezTo>
                  <a:pt x="352" y="39"/>
                  <a:pt x="352" y="39"/>
                  <a:pt x="352" y="39"/>
                </a:cubicBezTo>
                <a:cubicBezTo>
                  <a:pt x="351" y="39"/>
                  <a:pt x="351" y="40"/>
                  <a:pt x="351" y="41"/>
                </a:cubicBezTo>
                <a:cubicBezTo>
                  <a:pt x="349" y="41"/>
                  <a:pt x="349" y="41"/>
                  <a:pt x="349" y="41"/>
                </a:cubicBezTo>
                <a:cubicBezTo>
                  <a:pt x="349" y="40"/>
                  <a:pt x="350" y="40"/>
                  <a:pt x="350" y="40"/>
                </a:cubicBezTo>
                <a:cubicBezTo>
                  <a:pt x="348" y="40"/>
                  <a:pt x="348" y="39"/>
                  <a:pt x="346" y="39"/>
                </a:cubicBezTo>
                <a:cubicBezTo>
                  <a:pt x="346" y="39"/>
                  <a:pt x="347" y="39"/>
                  <a:pt x="347" y="39"/>
                </a:cubicBezTo>
                <a:cubicBezTo>
                  <a:pt x="344" y="38"/>
                  <a:pt x="343" y="39"/>
                  <a:pt x="340" y="38"/>
                </a:cubicBezTo>
                <a:cubicBezTo>
                  <a:pt x="340" y="39"/>
                  <a:pt x="339" y="40"/>
                  <a:pt x="337" y="39"/>
                </a:cubicBezTo>
                <a:cubicBezTo>
                  <a:pt x="337" y="41"/>
                  <a:pt x="339" y="39"/>
                  <a:pt x="340" y="40"/>
                </a:cubicBezTo>
                <a:cubicBezTo>
                  <a:pt x="339" y="41"/>
                  <a:pt x="337" y="40"/>
                  <a:pt x="336" y="41"/>
                </a:cubicBezTo>
                <a:cubicBezTo>
                  <a:pt x="336" y="40"/>
                  <a:pt x="337" y="40"/>
                  <a:pt x="337" y="40"/>
                </a:cubicBezTo>
                <a:cubicBezTo>
                  <a:pt x="336" y="39"/>
                  <a:pt x="337" y="38"/>
                  <a:pt x="336" y="38"/>
                </a:cubicBezTo>
                <a:cubicBezTo>
                  <a:pt x="335" y="37"/>
                  <a:pt x="337" y="39"/>
                  <a:pt x="336" y="39"/>
                </a:cubicBezTo>
                <a:cubicBezTo>
                  <a:pt x="334" y="39"/>
                  <a:pt x="335" y="37"/>
                  <a:pt x="334" y="38"/>
                </a:cubicBezTo>
                <a:cubicBezTo>
                  <a:pt x="333" y="38"/>
                  <a:pt x="334" y="39"/>
                  <a:pt x="333" y="40"/>
                </a:cubicBezTo>
                <a:cubicBezTo>
                  <a:pt x="332" y="39"/>
                  <a:pt x="330" y="40"/>
                  <a:pt x="331" y="39"/>
                </a:cubicBezTo>
                <a:cubicBezTo>
                  <a:pt x="330" y="39"/>
                  <a:pt x="328" y="39"/>
                  <a:pt x="327" y="39"/>
                </a:cubicBezTo>
                <a:cubicBezTo>
                  <a:pt x="326" y="41"/>
                  <a:pt x="328" y="40"/>
                  <a:pt x="329" y="40"/>
                </a:cubicBezTo>
                <a:cubicBezTo>
                  <a:pt x="329" y="42"/>
                  <a:pt x="328" y="40"/>
                  <a:pt x="327" y="41"/>
                </a:cubicBezTo>
                <a:cubicBezTo>
                  <a:pt x="326" y="41"/>
                  <a:pt x="325" y="41"/>
                  <a:pt x="325" y="41"/>
                </a:cubicBezTo>
                <a:cubicBezTo>
                  <a:pt x="324" y="40"/>
                  <a:pt x="325" y="40"/>
                  <a:pt x="326" y="40"/>
                </a:cubicBezTo>
                <a:cubicBezTo>
                  <a:pt x="326" y="39"/>
                  <a:pt x="325" y="39"/>
                  <a:pt x="324" y="39"/>
                </a:cubicBezTo>
                <a:cubicBezTo>
                  <a:pt x="325" y="38"/>
                  <a:pt x="325" y="38"/>
                  <a:pt x="324" y="37"/>
                </a:cubicBezTo>
                <a:cubicBezTo>
                  <a:pt x="324" y="37"/>
                  <a:pt x="325" y="39"/>
                  <a:pt x="323" y="39"/>
                </a:cubicBezTo>
                <a:cubicBezTo>
                  <a:pt x="323" y="40"/>
                  <a:pt x="325" y="41"/>
                  <a:pt x="324" y="41"/>
                </a:cubicBezTo>
                <a:cubicBezTo>
                  <a:pt x="323" y="41"/>
                  <a:pt x="323" y="41"/>
                  <a:pt x="323" y="40"/>
                </a:cubicBezTo>
                <a:cubicBezTo>
                  <a:pt x="322" y="41"/>
                  <a:pt x="321" y="40"/>
                  <a:pt x="320" y="40"/>
                </a:cubicBezTo>
                <a:cubicBezTo>
                  <a:pt x="320" y="38"/>
                  <a:pt x="321" y="41"/>
                  <a:pt x="321" y="39"/>
                </a:cubicBezTo>
                <a:cubicBezTo>
                  <a:pt x="321" y="38"/>
                  <a:pt x="320" y="39"/>
                  <a:pt x="319" y="38"/>
                </a:cubicBezTo>
                <a:cubicBezTo>
                  <a:pt x="319" y="38"/>
                  <a:pt x="319" y="40"/>
                  <a:pt x="319" y="39"/>
                </a:cubicBezTo>
                <a:cubicBezTo>
                  <a:pt x="319" y="41"/>
                  <a:pt x="318" y="39"/>
                  <a:pt x="318" y="41"/>
                </a:cubicBezTo>
                <a:cubicBezTo>
                  <a:pt x="317" y="41"/>
                  <a:pt x="316" y="42"/>
                  <a:pt x="315" y="41"/>
                </a:cubicBezTo>
                <a:cubicBezTo>
                  <a:pt x="314" y="42"/>
                  <a:pt x="312" y="41"/>
                  <a:pt x="309" y="41"/>
                </a:cubicBezTo>
                <a:cubicBezTo>
                  <a:pt x="308" y="41"/>
                  <a:pt x="308" y="42"/>
                  <a:pt x="307" y="41"/>
                </a:cubicBezTo>
                <a:cubicBezTo>
                  <a:pt x="306" y="41"/>
                  <a:pt x="306" y="41"/>
                  <a:pt x="306" y="41"/>
                </a:cubicBezTo>
                <a:cubicBezTo>
                  <a:pt x="302" y="41"/>
                  <a:pt x="299" y="42"/>
                  <a:pt x="296" y="41"/>
                </a:cubicBezTo>
                <a:cubicBezTo>
                  <a:pt x="295" y="41"/>
                  <a:pt x="296" y="42"/>
                  <a:pt x="295" y="42"/>
                </a:cubicBezTo>
                <a:cubicBezTo>
                  <a:pt x="294" y="42"/>
                  <a:pt x="294" y="41"/>
                  <a:pt x="294" y="41"/>
                </a:cubicBezTo>
                <a:cubicBezTo>
                  <a:pt x="293" y="40"/>
                  <a:pt x="294" y="40"/>
                  <a:pt x="295" y="39"/>
                </a:cubicBezTo>
                <a:cubicBezTo>
                  <a:pt x="295" y="40"/>
                  <a:pt x="296" y="41"/>
                  <a:pt x="297" y="40"/>
                </a:cubicBezTo>
                <a:cubicBezTo>
                  <a:pt x="297" y="39"/>
                  <a:pt x="296" y="40"/>
                  <a:pt x="296" y="39"/>
                </a:cubicBezTo>
                <a:cubicBezTo>
                  <a:pt x="295" y="39"/>
                  <a:pt x="295" y="38"/>
                  <a:pt x="295" y="38"/>
                </a:cubicBezTo>
                <a:cubicBezTo>
                  <a:pt x="295" y="38"/>
                  <a:pt x="294" y="38"/>
                  <a:pt x="293" y="38"/>
                </a:cubicBezTo>
                <a:cubicBezTo>
                  <a:pt x="293" y="39"/>
                  <a:pt x="294" y="38"/>
                  <a:pt x="294" y="39"/>
                </a:cubicBezTo>
                <a:cubicBezTo>
                  <a:pt x="293" y="40"/>
                  <a:pt x="291" y="40"/>
                  <a:pt x="293" y="41"/>
                </a:cubicBezTo>
                <a:cubicBezTo>
                  <a:pt x="293" y="42"/>
                  <a:pt x="290" y="42"/>
                  <a:pt x="290" y="41"/>
                </a:cubicBezTo>
                <a:cubicBezTo>
                  <a:pt x="289" y="42"/>
                  <a:pt x="286" y="41"/>
                  <a:pt x="283" y="41"/>
                </a:cubicBezTo>
                <a:cubicBezTo>
                  <a:pt x="281" y="40"/>
                  <a:pt x="277" y="41"/>
                  <a:pt x="274" y="41"/>
                </a:cubicBezTo>
                <a:cubicBezTo>
                  <a:pt x="273" y="41"/>
                  <a:pt x="274" y="40"/>
                  <a:pt x="273" y="40"/>
                </a:cubicBezTo>
                <a:cubicBezTo>
                  <a:pt x="272" y="40"/>
                  <a:pt x="272" y="40"/>
                  <a:pt x="272" y="40"/>
                </a:cubicBezTo>
                <a:cubicBezTo>
                  <a:pt x="271" y="40"/>
                  <a:pt x="271" y="41"/>
                  <a:pt x="270" y="41"/>
                </a:cubicBezTo>
                <a:cubicBezTo>
                  <a:pt x="269" y="39"/>
                  <a:pt x="270" y="40"/>
                  <a:pt x="271" y="39"/>
                </a:cubicBezTo>
                <a:cubicBezTo>
                  <a:pt x="271" y="39"/>
                  <a:pt x="271" y="38"/>
                  <a:pt x="272" y="38"/>
                </a:cubicBezTo>
                <a:cubicBezTo>
                  <a:pt x="272" y="38"/>
                  <a:pt x="273" y="40"/>
                  <a:pt x="273" y="38"/>
                </a:cubicBezTo>
                <a:cubicBezTo>
                  <a:pt x="273" y="37"/>
                  <a:pt x="273" y="38"/>
                  <a:pt x="272" y="38"/>
                </a:cubicBezTo>
                <a:cubicBezTo>
                  <a:pt x="272" y="38"/>
                  <a:pt x="272" y="36"/>
                  <a:pt x="271" y="37"/>
                </a:cubicBezTo>
                <a:cubicBezTo>
                  <a:pt x="271" y="38"/>
                  <a:pt x="273" y="37"/>
                  <a:pt x="272" y="38"/>
                </a:cubicBezTo>
                <a:cubicBezTo>
                  <a:pt x="270" y="38"/>
                  <a:pt x="269" y="37"/>
                  <a:pt x="267" y="37"/>
                </a:cubicBezTo>
                <a:cubicBezTo>
                  <a:pt x="267" y="38"/>
                  <a:pt x="269" y="37"/>
                  <a:pt x="270" y="38"/>
                </a:cubicBezTo>
                <a:cubicBezTo>
                  <a:pt x="270" y="40"/>
                  <a:pt x="269" y="39"/>
                  <a:pt x="269" y="40"/>
                </a:cubicBezTo>
                <a:cubicBezTo>
                  <a:pt x="266" y="41"/>
                  <a:pt x="263" y="40"/>
                  <a:pt x="261" y="39"/>
                </a:cubicBezTo>
                <a:cubicBezTo>
                  <a:pt x="259" y="40"/>
                  <a:pt x="256" y="40"/>
                  <a:pt x="254" y="40"/>
                </a:cubicBezTo>
                <a:cubicBezTo>
                  <a:pt x="254" y="41"/>
                  <a:pt x="255" y="42"/>
                  <a:pt x="256" y="42"/>
                </a:cubicBezTo>
                <a:cubicBezTo>
                  <a:pt x="255" y="43"/>
                  <a:pt x="254" y="42"/>
                  <a:pt x="254" y="43"/>
                </a:cubicBezTo>
                <a:cubicBezTo>
                  <a:pt x="254" y="44"/>
                  <a:pt x="255" y="43"/>
                  <a:pt x="255" y="43"/>
                </a:cubicBezTo>
                <a:cubicBezTo>
                  <a:pt x="256" y="43"/>
                  <a:pt x="257" y="43"/>
                  <a:pt x="259" y="43"/>
                </a:cubicBezTo>
                <a:cubicBezTo>
                  <a:pt x="259" y="43"/>
                  <a:pt x="259" y="43"/>
                  <a:pt x="259" y="43"/>
                </a:cubicBezTo>
                <a:cubicBezTo>
                  <a:pt x="261" y="42"/>
                  <a:pt x="261" y="43"/>
                  <a:pt x="262" y="44"/>
                </a:cubicBezTo>
                <a:cubicBezTo>
                  <a:pt x="262" y="43"/>
                  <a:pt x="261" y="43"/>
                  <a:pt x="262" y="42"/>
                </a:cubicBezTo>
                <a:cubicBezTo>
                  <a:pt x="264" y="43"/>
                  <a:pt x="267" y="42"/>
                  <a:pt x="269" y="43"/>
                </a:cubicBezTo>
                <a:cubicBezTo>
                  <a:pt x="268" y="44"/>
                  <a:pt x="271" y="44"/>
                  <a:pt x="271" y="46"/>
                </a:cubicBezTo>
                <a:cubicBezTo>
                  <a:pt x="271" y="46"/>
                  <a:pt x="270" y="43"/>
                  <a:pt x="272" y="44"/>
                </a:cubicBezTo>
                <a:cubicBezTo>
                  <a:pt x="272" y="44"/>
                  <a:pt x="271" y="44"/>
                  <a:pt x="271" y="44"/>
                </a:cubicBezTo>
                <a:cubicBezTo>
                  <a:pt x="270" y="43"/>
                  <a:pt x="271" y="43"/>
                  <a:pt x="272" y="43"/>
                </a:cubicBezTo>
                <a:cubicBezTo>
                  <a:pt x="272" y="44"/>
                  <a:pt x="273" y="45"/>
                  <a:pt x="274" y="45"/>
                </a:cubicBezTo>
                <a:cubicBezTo>
                  <a:pt x="274" y="43"/>
                  <a:pt x="273" y="44"/>
                  <a:pt x="273" y="44"/>
                </a:cubicBezTo>
                <a:cubicBezTo>
                  <a:pt x="273" y="42"/>
                  <a:pt x="274" y="44"/>
                  <a:pt x="274" y="43"/>
                </a:cubicBezTo>
                <a:cubicBezTo>
                  <a:pt x="276" y="43"/>
                  <a:pt x="278" y="43"/>
                  <a:pt x="279" y="43"/>
                </a:cubicBezTo>
                <a:cubicBezTo>
                  <a:pt x="280" y="44"/>
                  <a:pt x="279" y="44"/>
                  <a:pt x="278" y="44"/>
                </a:cubicBezTo>
                <a:cubicBezTo>
                  <a:pt x="279" y="46"/>
                  <a:pt x="280" y="44"/>
                  <a:pt x="281" y="43"/>
                </a:cubicBezTo>
                <a:cubicBezTo>
                  <a:pt x="283" y="44"/>
                  <a:pt x="283" y="45"/>
                  <a:pt x="286" y="45"/>
                </a:cubicBezTo>
                <a:cubicBezTo>
                  <a:pt x="286" y="44"/>
                  <a:pt x="284" y="45"/>
                  <a:pt x="284" y="44"/>
                </a:cubicBezTo>
                <a:cubicBezTo>
                  <a:pt x="286" y="43"/>
                  <a:pt x="289" y="45"/>
                  <a:pt x="291" y="44"/>
                </a:cubicBezTo>
                <a:cubicBezTo>
                  <a:pt x="292" y="44"/>
                  <a:pt x="292" y="44"/>
                  <a:pt x="292" y="44"/>
                </a:cubicBezTo>
                <a:cubicBezTo>
                  <a:pt x="293" y="44"/>
                  <a:pt x="292" y="44"/>
                  <a:pt x="292" y="44"/>
                </a:cubicBezTo>
                <a:cubicBezTo>
                  <a:pt x="293" y="45"/>
                  <a:pt x="293" y="44"/>
                  <a:pt x="294" y="44"/>
                </a:cubicBezTo>
                <a:cubicBezTo>
                  <a:pt x="295" y="44"/>
                  <a:pt x="296" y="45"/>
                  <a:pt x="297" y="45"/>
                </a:cubicBezTo>
                <a:cubicBezTo>
                  <a:pt x="297" y="45"/>
                  <a:pt x="297" y="44"/>
                  <a:pt x="297" y="44"/>
                </a:cubicBezTo>
                <a:cubicBezTo>
                  <a:pt x="300" y="45"/>
                  <a:pt x="303" y="43"/>
                  <a:pt x="305" y="45"/>
                </a:cubicBezTo>
                <a:cubicBezTo>
                  <a:pt x="305" y="45"/>
                  <a:pt x="305" y="44"/>
                  <a:pt x="305" y="44"/>
                </a:cubicBezTo>
                <a:cubicBezTo>
                  <a:pt x="306" y="44"/>
                  <a:pt x="309" y="44"/>
                  <a:pt x="310" y="45"/>
                </a:cubicBezTo>
                <a:cubicBezTo>
                  <a:pt x="310" y="45"/>
                  <a:pt x="311" y="45"/>
                  <a:pt x="312" y="44"/>
                </a:cubicBezTo>
                <a:cubicBezTo>
                  <a:pt x="314" y="44"/>
                  <a:pt x="318" y="45"/>
                  <a:pt x="321" y="46"/>
                </a:cubicBezTo>
                <a:cubicBezTo>
                  <a:pt x="321" y="48"/>
                  <a:pt x="322" y="49"/>
                  <a:pt x="322" y="50"/>
                </a:cubicBezTo>
                <a:cubicBezTo>
                  <a:pt x="325" y="50"/>
                  <a:pt x="326" y="50"/>
                  <a:pt x="329" y="51"/>
                </a:cubicBezTo>
                <a:cubicBezTo>
                  <a:pt x="329" y="50"/>
                  <a:pt x="329" y="50"/>
                  <a:pt x="329" y="49"/>
                </a:cubicBezTo>
                <a:cubicBezTo>
                  <a:pt x="330" y="49"/>
                  <a:pt x="330" y="50"/>
                  <a:pt x="331" y="50"/>
                </a:cubicBezTo>
                <a:cubicBezTo>
                  <a:pt x="332" y="50"/>
                  <a:pt x="331" y="49"/>
                  <a:pt x="330" y="49"/>
                </a:cubicBezTo>
                <a:cubicBezTo>
                  <a:pt x="329" y="48"/>
                  <a:pt x="328" y="50"/>
                  <a:pt x="327" y="49"/>
                </a:cubicBezTo>
                <a:cubicBezTo>
                  <a:pt x="328" y="48"/>
                  <a:pt x="329" y="48"/>
                  <a:pt x="330" y="48"/>
                </a:cubicBezTo>
                <a:cubicBezTo>
                  <a:pt x="330" y="48"/>
                  <a:pt x="330" y="47"/>
                  <a:pt x="330" y="47"/>
                </a:cubicBezTo>
                <a:cubicBezTo>
                  <a:pt x="330" y="46"/>
                  <a:pt x="330" y="47"/>
                  <a:pt x="330" y="47"/>
                </a:cubicBezTo>
                <a:cubicBezTo>
                  <a:pt x="331" y="47"/>
                  <a:pt x="331" y="48"/>
                  <a:pt x="331" y="49"/>
                </a:cubicBezTo>
                <a:cubicBezTo>
                  <a:pt x="331" y="49"/>
                  <a:pt x="332" y="49"/>
                  <a:pt x="332" y="49"/>
                </a:cubicBezTo>
                <a:cubicBezTo>
                  <a:pt x="333" y="49"/>
                  <a:pt x="333" y="50"/>
                  <a:pt x="333" y="50"/>
                </a:cubicBezTo>
                <a:cubicBezTo>
                  <a:pt x="334" y="50"/>
                  <a:pt x="334" y="48"/>
                  <a:pt x="335" y="49"/>
                </a:cubicBezTo>
                <a:cubicBezTo>
                  <a:pt x="335" y="50"/>
                  <a:pt x="337" y="50"/>
                  <a:pt x="337" y="51"/>
                </a:cubicBezTo>
                <a:cubicBezTo>
                  <a:pt x="338" y="51"/>
                  <a:pt x="336" y="50"/>
                  <a:pt x="337" y="49"/>
                </a:cubicBezTo>
                <a:cubicBezTo>
                  <a:pt x="338" y="49"/>
                  <a:pt x="339" y="50"/>
                  <a:pt x="338" y="51"/>
                </a:cubicBezTo>
                <a:cubicBezTo>
                  <a:pt x="339" y="49"/>
                  <a:pt x="341" y="52"/>
                  <a:pt x="341" y="50"/>
                </a:cubicBezTo>
                <a:cubicBezTo>
                  <a:pt x="340" y="48"/>
                  <a:pt x="339" y="51"/>
                  <a:pt x="339" y="49"/>
                </a:cubicBezTo>
                <a:cubicBezTo>
                  <a:pt x="338" y="48"/>
                  <a:pt x="341" y="49"/>
                  <a:pt x="341" y="49"/>
                </a:cubicBezTo>
                <a:cubicBezTo>
                  <a:pt x="341" y="49"/>
                  <a:pt x="342" y="48"/>
                  <a:pt x="342" y="48"/>
                </a:cubicBezTo>
                <a:cubicBezTo>
                  <a:pt x="344" y="48"/>
                  <a:pt x="346" y="48"/>
                  <a:pt x="347" y="49"/>
                </a:cubicBezTo>
                <a:cubicBezTo>
                  <a:pt x="348" y="48"/>
                  <a:pt x="349" y="49"/>
                  <a:pt x="351" y="49"/>
                </a:cubicBezTo>
                <a:cubicBezTo>
                  <a:pt x="351" y="49"/>
                  <a:pt x="352" y="48"/>
                  <a:pt x="353" y="48"/>
                </a:cubicBezTo>
                <a:cubicBezTo>
                  <a:pt x="351" y="47"/>
                  <a:pt x="350" y="48"/>
                  <a:pt x="349" y="48"/>
                </a:cubicBezTo>
                <a:cubicBezTo>
                  <a:pt x="349" y="46"/>
                  <a:pt x="351" y="47"/>
                  <a:pt x="352" y="47"/>
                </a:cubicBezTo>
                <a:cubicBezTo>
                  <a:pt x="353" y="47"/>
                  <a:pt x="354" y="48"/>
                  <a:pt x="355" y="47"/>
                </a:cubicBezTo>
                <a:cubicBezTo>
                  <a:pt x="356" y="48"/>
                  <a:pt x="355" y="48"/>
                  <a:pt x="354" y="49"/>
                </a:cubicBezTo>
                <a:cubicBezTo>
                  <a:pt x="355" y="48"/>
                  <a:pt x="356" y="48"/>
                  <a:pt x="357" y="47"/>
                </a:cubicBezTo>
                <a:cubicBezTo>
                  <a:pt x="358" y="48"/>
                  <a:pt x="358" y="48"/>
                  <a:pt x="360" y="48"/>
                </a:cubicBezTo>
                <a:cubicBezTo>
                  <a:pt x="360" y="47"/>
                  <a:pt x="358" y="48"/>
                  <a:pt x="359" y="47"/>
                </a:cubicBezTo>
                <a:cubicBezTo>
                  <a:pt x="360" y="47"/>
                  <a:pt x="361" y="47"/>
                  <a:pt x="361" y="46"/>
                </a:cubicBezTo>
                <a:cubicBezTo>
                  <a:pt x="362" y="47"/>
                  <a:pt x="363" y="47"/>
                  <a:pt x="364" y="48"/>
                </a:cubicBezTo>
                <a:cubicBezTo>
                  <a:pt x="364" y="48"/>
                  <a:pt x="365" y="48"/>
                  <a:pt x="365" y="47"/>
                </a:cubicBezTo>
                <a:cubicBezTo>
                  <a:pt x="365" y="46"/>
                  <a:pt x="366" y="48"/>
                  <a:pt x="366" y="46"/>
                </a:cubicBezTo>
                <a:cubicBezTo>
                  <a:pt x="367" y="46"/>
                  <a:pt x="367" y="48"/>
                  <a:pt x="368" y="48"/>
                </a:cubicBezTo>
                <a:cubicBezTo>
                  <a:pt x="369" y="48"/>
                  <a:pt x="367" y="47"/>
                  <a:pt x="367" y="46"/>
                </a:cubicBezTo>
                <a:cubicBezTo>
                  <a:pt x="370" y="48"/>
                  <a:pt x="372" y="46"/>
                  <a:pt x="374" y="47"/>
                </a:cubicBezTo>
                <a:cubicBezTo>
                  <a:pt x="374" y="47"/>
                  <a:pt x="374" y="46"/>
                  <a:pt x="375" y="46"/>
                </a:cubicBezTo>
                <a:cubicBezTo>
                  <a:pt x="374" y="48"/>
                  <a:pt x="375" y="47"/>
                  <a:pt x="376" y="48"/>
                </a:cubicBezTo>
                <a:cubicBezTo>
                  <a:pt x="376" y="47"/>
                  <a:pt x="378" y="47"/>
                  <a:pt x="378" y="46"/>
                </a:cubicBezTo>
                <a:cubicBezTo>
                  <a:pt x="378" y="45"/>
                  <a:pt x="378" y="47"/>
                  <a:pt x="378" y="47"/>
                </a:cubicBezTo>
                <a:cubicBezTo>
                  <a:pt x="379" y="46"/>
                  <a:pt x="378" y="45"/>
                  <a:pt x="379" y="45"/>
                </a:cubicBezTo>
                <a:cubicBezTo>
                  <a:pt x="382" y="45"/>
                  <a:pt x="385" y="45"/>
                  <a:pt x="387" y="45"/>
                </a:cubicBezTo>
                <a:cubicBezTo>
                  <a:pt x="388" y="45"/>
                  <a:pt x="388" y="45"/>
                  <a:pt x="388" y="45"/>
                </a:cubicBezTo>
                <a:cubicBezTo>
                  <a:pt x="389" y="45"/>
                  <a:pt x="390" y="44"/>
                  <a:pt x="391" y="44"/>
                </a:cubicBezTo>
                <a:cubicBezTo>
                  <a:pt x="391" y="45"/>
                  <a:pt x="392" y="45"/>
                  <a:pt x="392" y="45"/>
                </a:cubicBezTo>
                <a:cubicBezTo>
                  <a:pt x="393" y="45"/>
                  <a:pt x="395" y="45"/>
                  <a:pt x="396" y="45"/>
                </a:cubicBezTo>
                <a:cubicBezTo>
                  <a:pt x="400" y="45"/>
                  <a:pt x="402" y="45"/>
                  <a:pt x="404" y="48"/>
                </a:cubicBezTo>
                <a:cubicBezTo>
                  <a:pt x="404" y="49"/>
                  <a:pt x="404" y="51"/>
                  <a:pt x="405" y="51"/>
                </a:cubicBezTo>
                <a:cubicBezTo>
                  <a:pt x="405" y="52"/>
                  <a:pt x="404" y="52"/>
                  <a:pt x="404" y="52"/>
                </a:cubicBezTo>
                <a:cubicBezTo>
                  <a:pt x="404" y="52"/>
                  <a:pt x="403" y="55"/>
                  <a:pt x="405" y="55"/>
                </a:cubicBezTo>
                <a:cubicBezTo>
                  <a:pt x="403" y="55"/>
                  <a:pt x="404" y="57"/>
                  <a:pt x="403" y="57"/>
                </a:cubicBezTo>
                <a:cubicBezTo>
                  <a:pt x="403" y="58"/>
                  <a:pt x="402" y="57"/>
                  <a:pt x="402" y="58"/>
                </a:cubicBezTo>
                <a:cubicBezTo>
                  <a:pt x="399" y="57"/>
                  <a:pt x="395" y="57"/>
                  <a:pt x="392" y="57"/>
                </a:cubicBezTo>
                <a:cubicBezTo>
                  <a:pt x="391" y="57"/>
                  <a:pt x="391" y="56"/>
                  <a:pt x="390" y="56"/>
                </a:cubicBezTo>
                <a:cubicBezTo>
                  <a:pt x="389" y="56"/>
                  <a:pt x="388" y="56"/>
                  <a:pt x="387" y="56"/>
                </a:cubicBezTo>
                <a:cubicBezTo>
                  <a:pt x="387" y="56"/>
                  <a:pt x="387" y="56"/>
                  <a:pt x="386" y="56"/>
                </a:cubicBezTo>
                <a:cubicBezTo>
                  <a:pt x="385" y="56"/>
                  <a:pt x="384" y="57"/>
                  <a:pt x="384" y="56"/>
                </a:cubicBezTo>
                <a:cubicBezTo>
                  <a:pt x="383" y="56"/>
                  <a:pt x="383" y="57"/>
                  <a:pt x="383" y="57"/>
                </a:cubicBezTo>
                <a:cubicBezTo>
                  <a:pt x="382" y="56"/>
                  <a:pt x="381" y="57"/>
                  <a:pt x="380" y="56"/>
                </a:cubicBezTo>
                <a:cubicBezTo>
                  <a:pt x="380" y="56"/>
                  <a:pt x="379" y="56"/>
                  <a:pt x="379" y="56"/>
                </a:cubicBezTo>
                <a:cubicBezTo>
                  <a:pt x="379" y="56"/>
                  <a:pt x="379" y="56"/>
                  <a:pt x="378" y="56"/>
                </a:cubicBezTo>
                <a:cubicBezTo>
                  <a:pt x="378" y="57"/>
                  <a:pt x="377" y="56"/>
                  <a:pt x="376" y="56"/>
                </a:cubicBezTo>
                <a:cubicBezTo>
                  <a:pt x="375" y="56"/>
                  <a:pt x="375" y="57"/>
                  <a:pt x="375" y="57"/>
                </a:cubicBezTo>
                <a:cubicBezTo>
                  <a:pt x="374" y="57"/>
                  <a:pt x="373" y="57"/>
                  <a:pt x="372" y="56"/>
                </a:cubicBezTo>
                <a:cubicBezTo>
                  <a:pt x="371" y="56"/>
                  <a:pt x="371" y="57"/>
                  <a:pt x="371" y="57"/>
                </a:cubicBezTo>
                <a:cubicBezTo>
                  <a:pt x="369" y="56"/>
                  <a:pt x="366" y="57"/>
                  <a:pt x="363" y="57"/>
                </a:cubicBezTo>
                <a:cubicBezTo>
                  <a:pt x="363" y="56"/>
                  <a:pt x="364" y="55"/>
                  <a:pt x="363" y="55"/>
                </a:cubicBezTo>
                <a:cubicBezTo>
                  <a:pt x="362" y="55"/>
                  <a:pt x="363" y="56"/>
                  <a:pt x="362" y="57"/>
                </a:cubicBezTo>
                <a:cubicBezTo>
                  <a:pt x="360" y="57"/>
                  <a:pt x="359" y="57"/>
                  <a:pt x="357" y="57"/>
                </a:cubicBezTo>
                <a:cubicBezTo>
                  <a:pt x="357" y="56"/>
                  <a:pt x="357" y="56"/>
                  <a:pt x="358" y="56"/>
                </a:cubicBezTo>
                <a:cubicBezTo>
                  <a:pt x="357" y="55"/>
                  <a:pt x="356" y="57"/>
                  <a:pt x="356" y="57"/>
                </a:cubicBezTo>
                <a:cubicBezTo>
                  <a:pt x="354" y="57"/>
                  <a:pt x="356" y="56"/>
                  <a:pt x="355" y="56"/>
                </a:cubicBezTo>
                <a:cubicBezTo>
                  <a:pt x="355" y="56"/>
                  <a:pt x="355" y="56"/>
                  <a:pt x="355" y="57"/>
                </a:cubicBezTo>
                <a:cubicBezTo>
                  <a:pt x="352" y="57"/>
                  <a:pt x="352" y="57"/>
                  <a:pt x="352" y="57"/>
                </a:cubicBezTo>
                <a:cubicBezTo>
                  <a:pt x="352" y="56"/>
                  <a:pt x="352" y="57"/>
                  <a:pt x="352" y="56"/>
                </a:cubicBezTo>
                <a:cubicBezTo>
                  <a:pt x="351" y="55"/>
                  <a:pt x="351" y="55"/>
                  <a:pt x="351" y="55"/>
                </a:cubicBezTo>
                <a:cubicBezTo>
                  <a:pt x="351" y="56"/>
                  <a:pt x="353" y="57"/>
                  <a:pt x="351" y="57"/>
                </a:cubicBezTo>
                <a:cubicBezTo>
                  <a:pt x="349" y="57"/>
                  <a:pt x="351" y="56"/>
                  <a:pt x="351" y="55"/>
                </a:cubicBezTo>
                <a:cubicBezTo>
                  <a:pt x="350" y="55"/>
                  <a:pt x="350" y="55"/>
                  <a:pt x="349" y="55"/>
                </a:cubicBezTo>
                <a:cubicBezTo>
                  <a:pt x="348" y="55"/>
                  <a:pt x="349" y="57"/>
                  <a:pt x="349" y="58"/>
                </a:cubicBezTo>
                <a:cubicBezTo>
                  <a:pt x="347" y="58"/>
                  <a:pt x="347" y="58"/>
                  <a:pt x="347" y="58"/>
                </a:cubicBezTo>
                <a:cubicBezTo>
                  <a:pt x="347" y="57"/>
                  <a:pt x="347" y="57"/>
                  <a:pt x="347" y="56"/>
                </a:cubicBezTo>
                <a:cubicBezTo>
                  <a:pt x="347" y="57"/>
                  <a:pt x="345" y="56"/>
                  <a:pt x="346" y="58"/>
                </a:cubicBezTo>
                <a:cubicBezTo>
                  <a:pt x="344" y="58"/>
                  <a:pt x="343" y="57"/>
                  <a:pt x="342" y="56"/>
                </a:cubicBezTo>
                <a:cubicBezTo>
                  <a:pt x="342" y="56"/>
                  <a:pt x="341" y="58"/>
                  <a:pt x="341" y="56"/>
                </a:cubicBezTo>
                <a:cubicBezTo>
                  <a:pt x="340" y="56"/>
                  <a:pt x="342" y="58"/>
                  <a:pt x="340" y="57"/>
                </a:cubicBezTo>
                <a:cubicBezTo>
                  <a:pt x="340" y="57"/>
                  <a:pt x="340" y="58"/>
                  <a:pt x="340" y="58"/>
                </a:cubicBezTo>
                <a:cubicBezTo>
                  <a:pt x="340" y="58"/>
                  <a:pt x="337" y="59"/>
                  <a:pt x="338" y="57"/>
                </a:cubicBezTo>
                <a:cubicBezTo>
                  <a:pt x="337" y="57"/>
                  <a:pt x="337" y="58"/>
                  <a:pt x="336" y="58"/>
                </a:cubicBezTo>
                <a:cubicBezTo>
                  <a:pt x="336" y="57"/>
                  <a:pt x="336" y="57"/>
                  <a:pt x="336" y="57"/>
                </a:cubicBezTo>
                <a:cubicBezTo>
                  <a:pt x="336" y="58"/>
                  <a:pt x="335" y="58"/>
                  <a:pt x="334" y="58"/>
                </a:cubicBezTo>
                <a:cubicBezTo>
                  <a:pt x="333" y="58"/>
                  <a:pt x="333" y="57"/>
                  <a:pt x="333" y="56"/>
                </a:cubicBezTo>
                <a:cubicBezTo>
                  <a:pt x="333" y="58"/>
                  <a:pt x="330" y="57"/>
                  <a:pt x="330" y="57"/>
                </a:cubicBezTo>
                <a:cubicBezTo>
                  <a:pt x="330" y="58"/>
                  <a:pt x="331" y="58"/>
                  <a:pt x="331" y="58"/>
                </a:cubicBezTo>
                <a:cubicBezTo>
                  <a:pt x="329" y="59"/>
                  <a:pt x="327" y="57"/>
                  <a:pt x="325" y="58"/>
                </a:cubicBezTo>
                <a:cubicBezTo>
                  <a:pt x="324" y="56"/>
                  <a:pt x="324" y="55"/>
                  <a:pt x="323" y="54"/>
                </a:cubicBezTo>
                <a:cubicBezTo>
                  <a:pt x="322" y="54"/>
                  <a:pt x="322" y="55"/>
                  <a:pt x="321" y="55"/>
                </a:cubicBezTo>
                <a:cubicBezTo>
                  <a:pt x="322" y="56"/>
                  <a:pt x="320" y="56"/>
                  <a:pt x="321" y="57"/>
                </a:cubicBezTo>
                <a:cubicBezTo>
                  <a:pt x="321" y="58"/>
                  <a:pt x="319" y="57"/>
                  <a:pt x="319" y="59"/>
                </a:cubicBezTo>
                <a:cubicBezTo>
                  <a:pt x="316" y="60"/>
                  <a:pt x="310" y="58"/>
                  <a:pt x="307" y="59"/>
                </a:cubicBezTo>
                <a:cubicBezTo>
                  <a:pt x="307" y="57"/>
                  <a:pt x="309" y="58"/>
                  <a:pt x="310" y="58"/>
                </a:cubicBezTo>
                <a:cubicBezTo>
                  <a:pt x="311" y="58"/>
                  <a:pt x="313" y="58"/>
                  <a:pt x="314" y="58"/>
                </a:cubicBezTo>
                <a:cubicBezTo>
                  <a:pt x="313" y="57"/>
                  <a:pt x="312" y="57"/>
                  <a:pt x="312" y="56"/>
                </a:cubicBezTo>
                <a:cubicBezTo>
                  <a:pt x="310" y="56"/>
                  <a:pt x="311" y="58"/>
                  <a:pt x="310" y="58"/>
                </a:cubicBezTo>
                <a:cubicBezTo>
                  <a:pt x="310" y="57"/>
                  <a:pt x="310" y="57"/>
                  <a:pt x="310" y="57"/>
                </a:cubicBezTo>
                <a:cubicBezTo>
                  <a:pt x="308" y="57"/>
                  <a:pt x="307" y="56"/>
                  <a:pt x="306" y="56"/>
                </a:cubicBezTo>
                <a:cubicBezTo>
                  <a:pt x="306" y="56"/>
                  <a:pt x="306" y="56"/>
                  <a:pt x="306" y="56"/>
                </a:cubicBezTo>
                <a:cubicBezTo>
                  <a:pt x="304" y="56"/>
                  <a:pt x="304" y="56"/>
                  <a:pt x="304" y="56"/>
                </a:cubicBezTo>
                <a:cubicBezTo>
                  <a:pt x="303" y="56"/>
                  <a:pt x="303" y="55"/>
                  <a:pt x="303" y="55"/>
                </a:cubicBezTo>
                <a:cubicBezTo>
                  <a:pt x="302" y="55"/>
                  <a:pt x="303" y="56"/>
                  <a:pt x="302" y="56"/>
                </a:cubicBezTo>
                <a:cubicBezTo>
                  <a:pt x="301" y="56"/>
                  <a:pt x="300" y="56"/>
                  <a:pt x="301" y="57"/>
                </a:cubicBezTo>
                <a:cubicBezTo>
                  <a:pt x="299" y="56"/>
                  <a:pt x="296" y="57"/>
                  <a:pt x="294" y="56"/>
                </a:cubicBezTo>
                <a:cubicBezTo>
                  <a:pt x="295" y="56"/>
                  <a:pt x="298" y="57"/>
                  <a:pt x="299" y="56"/>
                </a:cubicBezTo>
                <a:cubicBezTo>
                  <a:pt x="300" y="56"/>
                  <a:pt x="300" y="55"/>
                  <a:pt x="300" y="55"/>
                </a:cubicBezTo>
                <a:cubicBezTo>
                  <a:pt x="300" y="54"/>
                  <a:pt x="299" y="55"/>
                  <a:pt x="299" y="56"/>
                </a:cubicBezTo>
                <a:cubicBezTo>
                  <a:pt x="298" y="55"/>
                  <a:pt x="297" y="56"/>
                  <a:pt x="295" y="55"/>
                </a:cubicBezTo>
                <a:cubicBezTo>
                  <a:pt x="296" y="55"/>
                  <a:pt x="295" y="55"/>
                  <a:pt x="295" y="54"/>
                </a:cubicBezTo>
                <a:cubicBezTo>
                  <a:pt x="292" y="54"/>
                  <a:pt x="290" y="55"/>
                  <a:pt x="286" y="54"/>
                </a:cubicBezTo>
                <a:cubicBezTo>
                  <a:pt x="285" y="54"/>
                  <a:pt x="287" y="53"/>
                  <a:pt x="286" y="53"/>
                </a:cubicBezTo>
                <a:cubicBezTo>
                  <a:pt x="284" y="53"/>
                  <a:pt x="286" y="55"/>
                  <a:pt x="284" y="54"/>
                </a:cubicBezTo>
                <a:cubicBezTo>
                  <a:pt x="283" y="53"/>
                  <a:pt x="285" y="52"/>
                  <a:pt x="285" y="52"/>
                </a:cubicBezTo>
                <a:cubicBezTo>
                  <a:pt x="285" y="51"/>
                  <a:pt x="283" y="51"/>
                  <a:pt x="284" y="53"/>
                </a:cubicBezTo>
                <a:cubicBezTo>
                  <a:pt x="283" y="53"/>
                  <a:pt x="283" y="53"/>
                  <a:pt x="283" y="54"/>
                </a:cubicBezTo>
                <a:cubicBezTo>
                  <a:pt x="277" y="53"/>
                  <a:pt x="268" y="52"/>
                  <a:pt x="261" y="53"/>
                </a:cubicBezTo>
                <a:cubicBezTo>
                  <a:pt x="261" y="53"/>
                  <a:pt x="261" y="53"/>
                  <a:pt x="261" y="53"/>
                </a:cubicBezTo>
                <a:cubicBezTo>
                  <a:pt x="261" y="53"/>
                  <a:pt x="259" y="53"/>
                  <a:pt x="258" y="53"/>
                </a:cubicBezTo>
                <a:cubicBezTo>
                  <a:pt x="258" y="52"/>
                  <a:pt x="259" y="53"/>
                  <a:pt x="258" y="52"/>
                </a:cubicBezTo>
                <a:cubicBezTo>
                  <a:pt x="257" y="51"/>
                  <a:pt x="257" y="51"/>
                  <a:pt x="257" y="51"/>
                </a:cubicBezTo>
                <a:cubicBezTo>
                  <a:pt x="256" y="51"/>
                  <a:pt x="258" y="51"/>
                  <a:pt x="258" y="51"/>
                </a:cubicBezTo>
                <a:cubicBezTo>
                  <a:pt x="257" y="50"/>
                  <a:pt x="256" y="49"/>
                  <a:pt x="255" y="49"/>
                </a:cubicBezTo>
                <a:cubicBezTo>
                  <a:pt x="254" y="51"/>
                  <a:pt x="253" y="51"/>
                  <a:pt x="252" y="52"/>
                </a:cubicBezTo>
                <a:cubicBezTo>
                  <a:pt x="251" y="52"/>
                  <a:pt x="250" y="52"/>
                  <a:pt x="251" y="51"/>
                </a:cubicBezTo>
                <a:cubicBezTo>
                  <a:pt x="249" y="52"/>
                  <a:pt x="247" y="50"/>
                  <a:pt x="244" y="51"/>
                </a:cubicBezTo>
                <a:cubicBezTo>
                  <a:pt x="244" y="50"/>
                  <a:pt x="244" y="50"/>
                  <a:pt x="244" y="49"/>
                </a:cubicBezTo>
                <a:cubicBezTo>
                  <a:pt x="243" y="49"/>
                  <a:pt x="243" y="50"/>
                  <a:pt x="243" y="50"/>
                </a:cubicBezTo>
                <a:cubicBezTo>
                  <a:pt x="242" y="50"/>
                  <a:pt x="240" y="50"/>
                  <a:pt x="238" y="50"/>
                </a:cubicBezTo>
                <a:cubicBezTo>
                  <a:pt x="235" y="50"/>
                  <a:pt x="232" y="49"/>
                  <a:pt x="230" y="48"/>
                </a:cubicBezTo>
                <a:cubicBezTo>
                  <a:pt x="229" y="48"/>
                  <a:pt x="228" y="49"/>
                  <a:pt x="227" y="48"/>
                </a:cubicBezTo>
                <a:cubicBezTo>
                  <a:pt x="227" y="48"/>
                  <a:pt x="226" y="48"/>
                  <a:pt x="226" y="48"/>
                </a:cubicBezTo>
                <a:cubicBezTo>
                  <a:pt x="225" y="48"/>
                  <a:pt x="225" y="48"/>
                  <a:pt x="224" y="47"/>
                </a:cubicBezTo>
                <a:cubicBezTo>
                  <a:pt x="222" y="48"/>
                  <a:pt x="219" y="47"/>
                  <a:pt x="214" y="47"/>
                </a:cubicBezTo>
                <a:cubicBezTo>
                  <a:pt x="214" y="46"/>
                  <a:pt x="215" y="46"/>
                  <a:pt x="215" y="45"/>
                </a:cubicBezTo>
                <a:cubicBezTo>
                  <a:pt x="213" y="45"/>
                  <a:pt x="214" y="47"/>
                  <a:pt x="212" y="47"/>
                </a:cubicBezTo>
                <a:cubicBezTo>
                  <a:pt x="212" y="46"/>
                  <a:pt x="212" y="46"/>
                  <a:pt x="212" y="45"/>
                </a:cubicBezTo>
                <a:cubicBezTo>
                  <a:pt x="211" y="44"/>
                  <a:pt x="211" y="46"/>
                  <a:pt x="210" y="45"/>
                </a:cubicBezTo>
                <a:cubicBezTo>
                  <a:pt x="210" y="44"/>
                  <a:pt x="212" y="45"/>
                  <a:pt x="212" y="44"/>
                </a:cubicBezTo>
                <a:cubicBezTo>
                  <a:pt x="211" y="43"/>
                  <a:pt x="210" y="45"/>
                  <a:pt x="208" y="44"/>
                </a:cubicBezTo>
                <a:cubicBezTo>
                  <a:pt x="208" y="43"/>
                  <a:pt x="209" y="43"/>
                  <a:pt x="210" y="43"/>
                </a:cubicBezTo>
                <a:cubicBezTo>
                  <a:pt x="209" y="42"/>
                  <a:pt x="209" y="44"/>
                  <a:pt x="208" y="44"/>
                </a:cubicBezTo>
                <a:cubicBezTo>
                  <a:pt x="208" y="43"/>
                  <a:pt x="206" y="43"/>
                  <a:pt x="206" y="43"/>
                </a:cubicBezTo>
                <a:cubicBezTo>
                  <a:pt x="205" y="43"/>
                  <a:pt x="204" y="45"/>
                  <a:pt x="203" y="44"/>
                </a:cubicBezTo>
                <a:cubicBezTo>
                  <a:pt x="204" y="44"/>
                  <a:pt x="204" y="43"/>
                  <a:pt x="204" y="43"/>
                </a:cubicBezTo>
                <a:cubicBezTo>
                  <a:pt x="205" y="43"/>
                  <a:pt x="205" y="43"/>
                  <a:pt x="205" y="43"/>
                </a:cubicBezTo>
                <a:cubicBezTo>
                  <a:pt x="206" y="41"/>
                  <a:pt x="203" y="42"/>
                  <a:pt x="203" y="42"/>
                </a:cubicBezTo>
                <a:cubicBezTo>
                  <a:pt x="203" y="41"/>
                  <a:pt x="204" y="41"/>
                  <a:pt x="203" y="40"/>
                </a:cubicBezTo>
                <a:cubicBezTo>
                  <a:pt x="203" y="40"/>
                  <a:pt x="203" y="41"/>
                  <a:pt x="202" y="41"/>
                </a:cubicBezTo>
                <a:cubicBezTo>
                  <a:pt x="201" y="41"/>
                  <a:pt x="201" y="40"/>
                  <a:pt x="201" y="40"/>
                </a:cubicBezTo>
                <a:cubicBezTo>
                  <a:pt x="202" y="40"/>
                  <a:pt x="206" y="38"/>
                  <a:pt x="207" y="40"/>
                </a:cubicBezTo>
                <a:cubicBezTo>
                  <a:pt x="208" y="40"/>
                  <a:pt x="207" y="40"/>
                  <a:pt x="207" y="39"/>
                </a:cubicBezTo>
                <a:cubicBezTo>
                  <a:pt x="209" y="40"/>
                  <a:pt x="211" y="39"/>
                  <a:pt x="212" y="40"/>
                </a:cubicBezTo>
                <a:cubicBezTo>
                  <a:pt x="212" y="40"/>
                  <a:pt x="212" y="39"/>
                  <a:pt x="212" y="39"/>
                </a:cubicBezTo>
                <a:cubicBezTo>
                  <a:pt x="214" y="39"/>
                  <a:pt x="215" y="41"/>
                  <a:pt x="216" y="39"/>
                </a:cubicBezTo>
                <a:cubicBezTo>
                  <a:pt x="217" y="40"/>
                  <a:pt x="221" y="40"/>
                  <a:pt x="222" y="39"/>
                </a:cubicBezTo>
                <a:cubicBezTo>
                  <a:pt x="222" y="40"/>
                  <a:pt x="224" y="40"/>
                  <a:pt x="225" y="40"/>
                </a:cubicBezTo>
                <a:cubicBezTo>
                  <a:pt x="225" y="39"/>
                  <a:pt x="224" y="39"/>
                  <a:pt x="223" y="38"/>
                </a:cubicBezTo>
                <a:cubicBezTo>
                  <a:pt x="223" y="37"/>
                  <a:pt x="224" y="38"/>
                  <a:pt x="225" y="38"/>
                </a:cubicBezTo>
                <a:cubicBezTo>
                  <a:pt x="225" y="38"/>
                  <a:pt x="225" y="37"/>
                  <a:pt x="225" y="36"/>
                </a:cubicBezTo>
                <a:cubicBezTo>
                  <a:pt x="223" y="36"/>
                  <a:pt x="222" y="37"/>
                  <a:pt x="221" y="38"/>
                </a:cubicBezTo>
                <a:cubicBezTo>
                  <a:pt x="217" y="38"/>
                  <a:pt x="215" y="38"/>
                  <a:pt x="212" y="37"/>
                </a:cubicBezTo>
                <a:cubicBezTo>
                  <a:pt x="213" y="37"/>
                  <a:pt x="213" y="35"/>
                  <a:pt x="214" y="35"/>
                </a:cubicBezTo>
                <a:cubicBezTo>
                  <a:pt x="214" y="34"/>
                  <a:pt x="212" y="35"/>
                  <a:pt x="212" y="34"/>
                </a:cubicBezTo>
                <a:cubicBezTo>
                  <a:pt x="212" y="35"/>
                  <a:pt x="212" y="35"/>
                  <a:pt x="212" y="35"/>
                </a:cubicBezTo>
                <a:cubicBezTo>
                  <a:pt x="212" y="37"/>
                  <a:pt x="211" y="36"/>
                  <a:pt x="210" y="36"/>
                </a:cubicBezTo>
                <a:cubicBezTo>
                  <a:pt x="210" y="35"/>
                  <a:pt x="210" y="35"/>
                  <a:pt x="210" y="34"/>
                </a:cubicBezTo>
                <a:cubicBezTo>
                  <a:pt x="208" y="34"/>
                  <a:pt x="209" y="36"/>
                  <a:pt x="208" y="35"/>
                </a:cubicBezTo>
                <a:cubicBezTo>
                  <a:pt x="209" y="34"/>
                  <a:pt x="208" y="35"/>
                  <a:pt x="208" y="34"/>
                </a:cubicBezTo>
                <a:cubicBezTo>
                  <a:pt x="207" y="34"/>
                  <a:pt x="207" y="34"/>
                  <a:pt x="208" y="34"/>
                </a:cubicBezTo>
                <a:cubicBezTo>
                  <a:pt x="208" y="35"/>
                  <a:pt x="207" y="34"/>
                  <a:pt x="207" y="35"/>
                </a:cubicBezTo>
                <a:cubicBezTo>
                  <a:pt x="206" y="34"/>
                  <a:pt x="205" y="34"/>
                  <a:pt x="206" y="33"/>
                </a:cubicBezTo>
                <a:cubicBezTo>
                  <a:pt x="205" y="32"/>
                  <a:pt x="205" y="34"/>
                  <a:pt x="203" y="33"/>
                </a:cubicBezTo>
                <a:cubicBezTo>
                  <a:pt x="202" y="33"/>
                  <a:pt x="202" y="32"/>
                  <a:pt x="201" y="32"/>
                </a:cubicBezTo>
                <a:cubicBezTo>
                  <a:pt x="200" y="32"/>
                  <a:pt x="199" y="33"/>
                  <a:pt x="200" y="34"/>
                </a:cubicBezTo>
                <a:cubicBezTo>
                  <a:pt x="198" y="34"/>
                  <a:pt x="197" y="34"/>
                  <a:pt x="197" y="36"/>
                </a:cubicBezTo>
                <a:cubicBezTo>
                  <a:pt x="196" y="36"/>
                  <a:pt x="196" y="35"/>
                  <a:pt x="195" y="35"/>
                </a:cubicBezTo>
                <a:cubicBezTo>
                  <a:pt x="195" y="34"/>
                  <a:pt x="196" y="35"/>
                  <a:pt x="196" y="35"/>
                </a:cubicBezTo>
                <a:cubicBezTo>
                  <a:pt x="196" y="33"/>
                  <a:pt x="196" y="33"/>
                  <a:pt x="195" y="33"/>
                </a:cubicBezTo>
                <a:cubicBezTo>
                  <a:pt x="194" y="33"/>
                  <a:pt x="194" y="33"/>
                  <a:pt x="193" y="32"/>
                </a:cubicBezTo>
                <a:cubicBezTo>
                  <a:pt x="192" y="31"/>
                  <a:pt x="194" y="32"/>
                  <a:pt x="194" y="31"/>
                </a:cubicBezTo>
                <a:cubicBezTo>
                  <a:pt x="194" y="30"/>
                  <a:pt x="193" y="31"/>
                  <a:pt x="193" y="32"/>
                </a:cubicBezTo>
                <a:cubicBezTo>
                  <a:pt x="192" y="32"/>
                  <a:pt x="191" y="32"/>
                  <a:pt x="190" y="32"/>
                </a:cubicBezTo>
                <a:cubicBezTo>
                  <a:pt x="190" y="33"/>
                  <a:pt x="190" y="33"/>
                  <a:pt x="190" y="34"/>
                </a:cubicBezTo>
                <a:cubicBezTo>
                  <a:pt x="191" y="33"/>
                  <a:pt x="192" y="33"/>
                  <a:pt x="192" y="34"/>
                </a:cubicBezTo>
                <a:cubicBezTo>
                  <a:pt x="192" y="35"/>
                  <a:pt x="194" y="35"/>
                  <a:pt x="194" y="37"/>
                </a:cubicBezTo>
                <a:cubicBezTo>
                  <a:pt x="190" y="36"/>
                  <a:pt x="184" y="37"/>
                  <a:pt x="180" y="36"/>
                </a:cubicBezTo>
                <a:cubicBezTo>
                  <a:pt x="180" y="34"/>
                  <a:pt x="181" y="35"/>
                  <a:pt x="182" y="35"/>
                </a:cubicBezTo>
                <a:cubicBezTo>
                  <a:pt x="184" y="36"/>
                  <a:pt x="189" y="35"/>
                  <a:pt x="191" y="36"/>
                </a:cubicBezTo>
                <a:cubicBezTo>
                  <a:pt x="190" y="35"/>
                  <a:pt x="189" y="35"/>
                  <a:pt x="189" y="34"/>
                </a:cubicBezTo>
                <a:cubicBezTo>
                  <a:pt x="187" y="33"/>
                  <a:pt x="188" y="35"/>
                  <a:pt x="187" y="35"/>
                </a:cubicBezTo>
                <a:cubicBezTo>
                  <a:pt x="186" y="35"/>
                  <a:pt x="186" y="34"/>
                  <a:pt x="186" y="34"/>
                </a:cubicBezTo>
                <a:cubicBezTo>
                  <a:pt x="185" y="33"/>
                  <a:pt x="185" y="35"/>
                  <a:pt x="185" y="35"/>
                </a:cubicBezTo>
                <a:cubicBezTo>
                  <a:pt x="185" y="35"/>
                  <a:pt x="185" y="34"/>
                  <a:pt x="184" y="34"/>
                </a:cubicBezTo>
                <a:cubicBezTo>
                  <a:pt x="184" y="34"/>
                  <a:pt x="184" y="35"/>
                  <a:pt x="184" y="35"/>
                </a:cubicBezTo>
                <a:cubicBezTo>
                  <a:pt x="182" y="35"/>
                  <a:pt x="181" y="34"/>
                  <a:pt x="179" y="34"/>
                </a:cubicBezTo>
                <a:cubicBezTo>
                  <a:pt x="179" y="35"/>
                  <a:pt x="179" y="34"/>
                  <a:pt x="179" y="34"/>
                </a:cubicBezTo>
                <a:cubicBezTo>
                  <a:pt x="178" y="34"/>
                  <a:pt x="179" y="34"/>
                  <a:pt x="179" y="35"/>
                </a:cubicBezTo>
                <a:cubicBezTo>
                  <a:pt x="178" y="35"/>
                  <a:pt x="178" y="34"/>
                  <a:pt x="178" y="34"/>
                </a:cubicBezTo>
                <a:cubicBezTo>
                  <a:pt x="177" y="34"/>
                  <a:pt x="177" y="35"/>
                  <a:pt x="177" y="36"/>
                </a:cubicBezTo>
                <a:cubicBezTo>
                  <a:pt x="175" y="36"/>
                  <a:pt x="172" y="36"/>
                  <a:pt x="170" y="36"/>
                </a:cubicBezTo>
                <a:cubicBezTo>
                  <a:pt x="170" y="36"/>
                  <a:pt x="170" y="36"/>
                  <a:pt x="169" y="36"/>
                </a:cubicBezTo>
                <a:cubicBezTo>
                  <a:pt x="169" y="35"/>
                  <a:pt x="168" y="36"/>
                  <a:pt x="167" y="36"/>
                </a:cubicBezTo>
                <a:cubicBezTo>
                  <a:pt x="167" y="36"/>
                  <a:pt x="166" y="35"/>
                  <a:pt x="165" y="36"/>
                </a:cubicBezTo>
                <a:cubicBezTo>
                  <a:pt x="165" y="36"/>
                  <a:pt x="165" y="36"/>
                  <a:pt x="165" y="35"/>
                </a:cubicBezTo>
                <a:cubicBezTo>
                  <a:pt x="163" y="36"/>
                  <a:pt x="159" y="35"/>
                  <a:pt x="157" y="36"/>
                </a:cubicBezTo>
                <a:cubicBezTo>
                  <a:pt x="156" y="35"/>
                  <a:pt x="158" y="35"/>
                  <a:pt x="158" y="34"/>
                </a:cubicBezTo>
                <a:cubicBezTo>
                  <a:pt x="159" y="35"/>
                  <a:pt x="160" y="35"/>
                  <a:pt x="161" y="34"/>
                </a:cubicBezTo>
                <a:cubicBezTo>
                  <a:pt x="162" y="34"/>
                  <a:pt x="161" y="33"/>
                  <a:pt x="162" y="33"/>
                </a:cubicBezTo>
                <a:cubicBezTo>
                  <a:pt x="161" y="32"/>
                  <a:pt x="160" y="34"/>
                  <a:pt x="159" y="34"/>
                </a:cubicBezTo>
                <a:cubicBezTo>
                  <a:pt x="159" y="33"/>
                  <a:pt x="157" y="34"/>
                  <a:pt x="157" y="32"/>
                </a:cubicBezTo>
                <a:cubicBezTo>
                  <a:pt x="157" y="33"/>
                  <a:pt x="158" y="34"/>
                  <a:pt x="157" y="35"/>
                </a:cubicBezTo>
                <a:cubicBezTo>
                  <a:pt x="156" y="35"/>
                  <a:pt x="156" y="34"/>
                  <a:pt x="155" y="34"/>
                </a:cubicBezTo>
                <a:cubicBezTo>
                  <a:pt x="155" y="35"/>
                  <a:pt x="156" y="35"/>
                  <a:pt x="156" y="35"/>
                </a:cubicBezTo>
                <a:cubicBezTo>
                  <a:pt x="156" y="36"/>
                  <a:pt x="154" y="36"/>
                  <a:pt x="153" y="36"/>
                </a:cubicBezTo>
                <a:cubicBezTo>
                  <a:pt x="152" y="36"/>
                  <a:pt x="151" y="36"/>
                  <a:pt x="151" y="36"/>
                </a:cubicBezTo>
                <a:cubicBezTo>
                  <a:pt x="150" y="36"/>
                  <a:pt x="150" y="35"/>
                  <a:pt x="150" y="35"/>
                </a:cubicBezTo>
                <a:cubicBezTo>
                  <a:pt x="149" y="35"/>
                  <a:pt x="149" y="36"/>
                  <a:pt x="149" y="36"/>
                </a:cubicBezTo>
                <a:cubicBezTo>
                  <a:pt x="148" y="36"/>
                  <a:pt x="148" y="35"/>
                  <a:pt x="147" y="36"/>
                </a:cubicBezTo>
                <a:cubicBezTo>
                  <a:pt x="146" y="36"/>
                  <a:pt x="146" y="36"/>
                  <a:pt x="146" y="35"/>
                </a:cubicBezTo>
                <a:cubicBezTo>
                  <a:pt x="145" y="35"/>
                  <a:pt x="145" y="36"/>
                  <a:pt x="144" y="36"/>
                </a:cubicBezTo>
                <a:cubicBezTo>
                  <a:pt x="145" y="35"/>
                  <a:pt x="145" y="35"/>
                  <a:pt x="146" y="35"/>
                </a:cubicBezTo>
                <a:cubicBezTo>
                  <a:pt x="146" y="35"/>
                  <a:pt x="145" y="35"/>
                  <a:pt x="145" y="34"/>
                </a:cubicBezTo>
                <a:cubicBezTo>
                  <a:pt x="144" y="34"/>
                  <a:pt x="143" y="34"/>
                  <a:pt x="143" y="35"/>
                </a:cubicBezTo>
                <a:cubicBezTo>
                  <a:pt x="143" y="35"/>
                  <a:pt x="141" y="34"/>
                  <a:pt x="142" y="36"/>
                </a:cubicBezTo>
                <a:cubicBezTo>
                  <a:pt x="142" y="37"/>
                  <a:pt x="143" y="35"/>
                  <a:pt x="144" y="36"/>
                </a:cubicBezTo>
                <a:cubicBezTo>
                  <a:pt x="144" y="36"/>
                  <a:pt x="143" y="36"/>
                  <a:pt x="142" y="36"/>
                </a:cubicBezTo>
                <a:cubicBezTo>
                  <a:pt x="142" y="38"/>
                  <a:pt x="144" y="37"/>
                  <a:pt x="144" y="38"/>
                </a:cubicBezTo>
                <a:cubicBezTo>
                  <a:pt x="146" y="38"/>
                  <a:pt x="146" y="38"/>
                  <a:pt x="147" y="39"/>
                </a:cubicBezTo>
                <a:cubicBezTo>
                  <a:pt x="146" y="40"/>
                  <a:pt x="145" y="38"/>
                  <a:pt x="145" y="40"/>
                </a:cubicBezTo>
                <a:cubicBezTo>
                  <a:pt x="145" y="40"/>
                  <a:pt x="146" y="40"/>
                  <a:pt x="146" y="40"/>
                </a:cubicBezTo>
                <a:cubicBezTo>
                  <a:pt x="147" y="41"/>
                  <a:pt x="144" y="42"/>
                  <a:pt x="147" y="42"/>
                </a:cubicBezTo>
                <a:cubicBezTo>
                  <a:pt x="146" y="44"/>
                  <a:pt x="144" y="41"/>
                  <a:pt x="144" y="43"/>
                </a:cubicBezTo>
                <a:cubicBezTo>
                  <a:pt x="145" y="43"/>
                  <a:pt x="146" y="44"/>
                  <a:pt x="147" y="44"/>
                </a:cubicBezTo>
                <a:cubicBezTo>
                  <a:pt x="148" y="44"/>
                  <a:pt x="147" y="43"/>
                  <a:pt x="147" y="42"/>
                </a:cubicBezTo>
                <a:cubicBezTo>
                  <a:pt x="148" y="43"/>
                  <a:pt x="148" y="44"/>
                  <a:pt x="148" y="45"/>
                </a:cubicBezTo>
                <a:cubicBezTo>
                  <a:pt x="149" y="45"/>
                  <a:pt x="150" y="44"/>
                  <a:pt x="150" y="45"/>
                </a:cubicBezTo>
                <a:cubicBezTo>
                  <a:pt x="149" y="47"/>
                  <a:pt x="147" y="45"/>
                  <a:pt x="145" y="46"/>
                </a:cubicBezTo>
                <a:cubicBezTo>
                  <a:pt x="145" y="45"/>
                  <a:pt x="146" y="45"/>
                  <a:pt x="146" y="44"/>
                </a:cubicBezTo>
                <a:cubicBezTo>
                  <a:pt x="144" y="44"/>
                  <a:pt x="145" y="46"/>
                  <a:pt x="144" y="45"/>
                </a:cubicBezTo>
                <a:cubicBezTo>
                  <a:pt x="144" y="46"/>
                  <a:pt x="144" y="46"/>
                  <a:pt x="144" y="46"/>
                </a:cubicBezTo>
                <a:cubicBezTo>
                  <a:pt x="143" y="47"/>
                  <a:pt x="141" y="47"/>
                  <a:pt x="141" y="49"/>
                </a:cubicBezTo>
                <a:cubicBezTo>
                  <a:pt x="140" y="49"/>
                  <a:pt x="140" y="48"/>
                  <a:pt x="140" y="48"/>
                </a:cubicBezTo>
                <a:cubicBezTo>
                  <a:pt x="138" y="48"/>
                  <a:pt x="138" y="49"/>
                  <a:pt x="136" y="49"/>
                </a:cubicBezTo>
                <a:cubicBezTo>
                  <a:pt x="136" y="48"/>
                  <a:pt x="137" y="47"/>
                  <a:pt x="137" y="47"/>
                </a:cubicBezTo>
                <a:cubicBezTo>
                  <a:pt x="137" y="46"/>
                  <a:pt x="134" y="47"/>
                  <a:pt x="134" y="45"/>
                </a:cubicBezTo>
                <a:cubicBezTo>
                  <a:pt x="133" y="45"/>
                  <a:pt x="134" y="47"/>
                  <a:pt x="135" y="48"/>
                </a:cubicBezTo>
                <a:cubicBezTo>
                  <a:pt x="135" y="49"/>
                  <a:pt x="133" y="48"/>
                  <a:pt x="133" y="48"/>
                </a:cubicBezTo>
                <a:cubicBezTo>
                  <a:pt x="134" y="47"/>
                  <a:pt x="132" y="46"/>
                  <a:pt x="132" y="45"/>
                </a:cubicBezTo>
                <a:cubicBezTo>
                  <a:pt x="131" y="46"/>
                  <a:pt x="130" y="48"/>
                  <a:pt x="128" y="48"/>
                </a:cubicBezTo>
                <a:cubicBezTo>
                  <a:pt x="127" y="48"/>
                  <a:pt x="127" y="47"/>
                  <a:pt x="127" y="46"/>
                </a:cubicBezTo>
                <a:cubicBezTo>
                  <a:pt x="127" y="46"/>
                  <a:pt x="127" y="47"/>
                  <a:pt x="126" y="47"/>
                </a:cubicBezTo>
                <a:cubicBezTo>
                  <a:pt x="126" y="47"/>
                  <a:pt x="127" y="48"/>
                  <a:pt x="126" y="48"/>
                </a:cubicBezTo>
                <a:cubicBezTo>
                  <a:pt x="125" y="48"/>
                  <a:pt x="125" y="48"/>
                  <a:pt x="125" y="47"/>
                </a:cubicBezTo>
                <a:cubicBezTo>
                  <a:pt x="124" y="48"/>
                  <a:pt x="123" y="48"/>
                  <a:pt x="122" y="48"/>
                </a:cubicBezTo>
                <a:cubicBezTo>
                  <a:pt x="121" y="48"/>
                  <a:pt x="121" y="47"/>
                  <a:pt x="120" y="47"/>
                </a:cubicBezTo>
                <a:cubicBezTo>
                  <a:pt x="120" y="48"/>
                  <a:pt x="120" y="48"/>
                  <a:pt x="121" y="48"/>
                </a:cubicBezTo>
                <a:cubicBezTo>
                  <a:pt x="120" y="49"/>
                  <a:pt x="116" y="48"/>
                  <a:pt x="114" y="48"/>
                </a:cubicBezTo>
                <a:cubicBezTo>
                  <a:pt x="114" y="48"/>
                  <a:pt x="114" y="46"/>
                  <a:pt x="113" y="47"/>
                </a:cubicBezTo>
                <a:cubicBezTo>
                  <a:pt x="113" y="47"/>
                  <a:pt x="113" y="47"/>
                  <a:pt x="113" y="48"/>
                </a:cubicBezTo>
                <a:cubicBezTo>
                  <a:pt x="111" y="48"/>
                  <a:pt x="109" y="48"/>
                  <a:pt x="108" y="48"/>
                </a:cubicBezTo>
                <a:cubicBezTo>
                  <a:pt x="108" y="47"/>
                  <a:pt x="108" y="46"/>
                  <a:pt x="106" y="46"/>
                </a:cubicBezTo>
                <a:cubicBezTo>
                  <a:pt x="107" y="47"/>
                  <a:pt x="107" y="47"/>
                  <a:pt x="107" y="48"/>
                </a:cubicBezTo>
                <a:cubicBezTo>
                  <a:pt x="106" y="48"/>
                  <a:pt x="106" y="47"/>
                  <a:pt x="106" y="47"/>
                </a:cubicBezTo>
                <a:cubicBezTo>
                  <a:pt x="106" y="47"/>
                  <a:pt x="105" y="48"/>
                  <a:pt x="104" y="47"/>
                </a:cubicBezTo>
                <a:cubicBezTo>
                  <a:pt x="105" y="45"/>
                  <a:pt x="106" y="46"/>
                  <a:pt x="108" y="46"/>
                </a:cubicBezTo>
                <a:cubicBezTo>
                  <a:pt x="109" y="46"/>
                  <a:pt x="109" y="45"/>
                  <a:pt x="110" y="45"/>
                </a:cubicBezTo>
                <a:cubicBezTo>
                  <a:pt x="109" y="46"/>
                  <a:pt x="112" y="45"/>
                  <a:pt x="112" y="46"/>
                </a:cubicBezTo>
                <a:cubicBezTo>
                  <a:pt x="113" y="45"/>
                  <a:pt x="113" y="45"/>
                  <a:pt x="113" y="45"/>
                </a:cubicBezTo>
                <a:cubicBezTo>
                  <a:pt x="114" y="45"/>
                  <a:pt x="114" y="47"/>
                  <a:pt x="115" y="47"/>
                </a:cubicBezTo>
                <a:cubicBezTo>
                  <a:pt x="116" y="46"/>
                  <a:pt x="116" y="48"/>
                  <a:pt x="117" y="48"/>
                </a:cubicBezTo>
                <a:cubicBezTo>
                  <a:pt x="118" y="45"/>
                  <a:pt x="115" y="46"/>
                  <a:pt x="116" y="44"/>
                </a:cubicBezTo>
                <a:cubicBezTo>
                  <a:pt x="117" y="45"/>
                  <a:pt x="118" y="46"/>
                  <a:pt x="118" y="47"/>
                </a:cubicBezTo>
                <a:cubicBezTo>
                  <a:pt x="119" y="48"/>
                  <a:pt x="119" y="46"/>
                  <a:pt x="119" y="46"/>
                </a:cubicBezTo>
                <a:cubicBezTo>
                  <a:pt x="119" y="45"/>
                  <a:pt x="119" y="46"/>
                  <a:pt x="119" y="46"/>
                </a:cubicBezTo>
                <a:cubicBezTo>
                  <a:pt x="120" y="46"/>
                  <a:pt x="121" y="47"/>
                  <a:pt x="121" y="47"/>
                </a:cubicBezTo>
                <a:cubicBezTo>
                  <a:pt x="122" y="47"/>
                  <a:pt x="122" y="45"/>
                  <a:pt x="121" y="46"/>
                </a:cubicBezTo>
                <a:cubicBezTo>
                  <a:pt x="122" y="45"/>
                  <a:pt x="122" y="47"/>
                  <a:pt x="123" y="46"/>
                </a:cubicBezTo>
                <a:cubicBezTo>
                  <a:pt x="123" y="45"/>
                  <a:pt x="123" y="45"/>
                  <a:pt x="123" y="44"/>
                </a:cubicBezTo>
                <a:cubicBezTo>
                  <a:pt x="122" y="45"/>
                  <a:pt x="121" y="44"/>
                  <a:pt x="121" y="45"/>
                </a:cubicBezTo>
                <a:cubicBezTo>
                  <a:pt x="119" y="46"/>
                  <a:pt x="120" y="44"/>
                  <a:pt x="119" y="45"/>
                </a:cubicBezTo>
                <a:cubicBezTo>
                  <a:pt x="118" y="44"/>
                  <a:pt x="119" y="44"/>
                  <a:pt x="119" y="44"/>
                </a:cubicBezTo>
                <a:cubicBezTo>
                  <a:pt x="119" y="43"/>
                  <a:pt x="119" y="44"/>
                  <a:pt x="119" y="44"/>
                </a:cubicBezTo>
                <a:cubicBezTo>
                  <a:pt x="118" y="44"/>
                  <a:pt x="118" y="43"/>
                  <a:pt x="118" y="43"/>
                </a:cubicBezTo>
                <a:cubicBezTo>
                  <a:pt x="117" y="43"/>
                  <a:pt x="117" y="44"/>
                  <a:pt x="116" y="44"/>
                </a:cubicBezTo>
                <a:cubicBezTo>
                  <a:pt x="116" y="44"/>
                  <a:pt x="116" y="45"/>
                  <a:pt x="116" y="45"/>
                </a:cubicBezTo>
                <a:cubicBezTo>
                  <a:pt x="114" y="46"/>
                  <a:pt x="114" y="44"/>
                  <a:pt x="113" y="44"/>
                </a:cubicBezTo>
                <a:cubicBezTo>
                  <a:pt x="112" y="44"/>
                  <a:pt x="112" y="45"/>
                  <a:pt x="112" y="45"/>
                </a:cubicBezTo>
                <a:cubicBezTo>
                  <a:pt x="111" y="45"/>
                  <a:pt x="111" y="44"/>
                  <a:pt x="111" y="43"/>
                </a:cubicBezTo>
                <a:cubicBezTo>
                  <a:pt x="110" y="45"/>
                  <a:pt x="108" y="45"/>
                  <a:pt x="106" y="45"/>
                </a:cubicBezTo>
                <a:cubicBezTo>
                  <a:pt x="107" y="43"/>
                  <a:pt x="105" y="44"/>
                  <a:pt x="104" y="44"/>
                </a:cubicBezTo>
                <a:cubicBezTo>
                  <a:pt x="103" y="44"/>
                  <a:pt x="104" y="46"/>
                  <a:pt x="102" y="46"/>
                </a:cubicBezTo>
                <a:cubicBezTo>
                  <a:pt x="102" y="45"/>
                  <a:pt x="103" y="45"/>
                  <a:pt x="103" y="45"/>
                </a:cubicBezTo>
                <a:cubicBezTo>
                  <a:pt x="103" y="44"/>
                  <a:pt x="102" y="45"/>
                  <a:pt x="102" y="45"/>
                </a:cubicBezTo>
                <a:cubicBezTo>
                  <a:pt x="102" y="46"/>
                  <a:pt x="102" y="46"/>
                  <a:pt x="102" y="46"/>
                </a:cubicBezTo>
                <a:cubicBezTo>
                  <a:pt x="103" y="47"/>
                  <a:pt x="104" y="46"/>
                  <a:pt x="103" y="48"/>
                </a:cubicBezTo>
                <a:cubicBezTo>
                  <a:pt x="106" y="48"/>
                  <a:pt x="106" y="48"/>
                  <a:pt x="106" y="48"/>
                </a:cubicBezTo>
                <a:cubicBezTo>
                  <a:pt x="105" y="49"/>
                  <a:pt x="104" y="48"/>
                  <a:pt x="102" y="48"/>
                </a:cubicBezTo>
                <a:cubicBezTo>
                  <a:pt x="101" y="48"/>
                  <a:pt x="99" y="48"/>
                  <a:pt x="97" y="48"/>
                </a:cubicBezTo>
                <a:cubicBezTo>
                  <a:pt x="98" y="47"/>
                  <a:pt x="97" y="46"/>
                  <a:pt x="97" y="46"/>
                </a:cubicBezTo>
                <a:cubicBezTo>
                  <a:pt x="95" y="45"/>
                  <a:pt x="95" y="46"/>
                  <a:pt x="93" y="45"/>
                </a:cubicBezTo>
                <a:cubicBezTo>
                  <a:pt x="93" y="44"/>
                  <a:pt x="94" y="44"/>
                  <a:pt x="94" y="44"/>
                </a:cubicBezTo>
                <a:cubicBezTo>
                  <a:pt x="94" y="42"/>
                  <a:pt x="93" y="45"/>
                  <a:pt x="92" y="45"/>
                </a:cubicBezTo>
                <a:cubicBezTo>
                  <a:pt x="91" y="45"/>
                  <a:pt x="91" y="44"/>
                  <a:pt x="90" y="44"/>
                </a:cubicBezTo>
                <a:cubicBezTo>
                  <a:pt x="90" y="44"/>
                  <a:pt x="90" y="46"/>
                  <a:pt x="91" y="45"/>
                </a:cubicBezTo>
                <a:cubicBezTo>
                  <a:pt x="91" y="47"/>
                  <a:pt x="90" y="45"/>
                  <a:pt x="89" y="44"/>
                </a:cubicBezTo>
                <a:cubicBezTo>
                  <a:pt x="88" y="45"/>
                  <a:pt x="89" y="46"/>
                  <a:pt x="88" y="47"/>
                </a:cubicBezTo>
                <a:cubicBezTo>
                  <a:pt x="87" y="47"/>
                  <a:pt x="89" y="45"/>
                  <a:pt x="87" y="45"/>
                </a:cubicBezTo>
                <a:cubicBezTo>
                  <a:pt x="87" y="46"/>
                  <a:pt x="86" y="45"/>
                  <a:pt x="86" y="47"/>
                </a:cubicBezTo>
                <a:cubicBezTo>
                  <a:pt x="85" y="46"/>
                  <a:pt x="83" y="47"/>
                  <a:pt x="84" y="46"/>
                </a:cubicBezTo>
                <a:cubicBezTo>
                  <a:pt x="83" y="46"/>
                  <a:pt x="82" y="45"/>
                  <a:pt x="81" y="46"/>
                </a:cubicBezTo>
                <a:cubicBezTo>
                  <a:pt x="81" y="46"/>
                  <a:pt x="81" y="46"/>
                  <a:pt x="81" y="45"/>
                </a:cubicBezTo>
                <a:cubicBezTo>
                  <a:pt x="80" y="45"/>
                  <a:pt x="81" y="46"/>
                  <a:pt x="80" y="47"/>
                </a:cubicBezTo>
                <a:cubicBezTo>
                  <a:pt x="80" y="45"/>
                  <a:pt x="80" y="47"/>
                  <a:pt x="78" y="47"/>
                </a:cubicBezTo>
                <a:cubicBezTo>
                  <a:pt x="78" y="46"/>
                  <a:pt x="78" y="46"/>
                  <a:pt x="79" y="45"/>
                </a:cubicBezTo>
                <a:cubicBezTo>
                  <a:pt x="85" y="45"/>
                  <a:pt x="87" y="43"/>
                  <a:pt x="93" y="43"/>
                </a:cubicBezTo>
                <a:cubicBezTo>
                  <a:pt x="93" y="43"/>
                  <a:pt x="93" y="43"/>
                  <a:pt x="92" y="43"/>
                </a:cubicBezTo>
                <a:cubicBezTo>
                  <a:pt x="93" y="42"/>
                  <a:pt x="95" y="42"/>
                  <a:pt x="95" y="42"/>
                </a:cubicBezTo>
                <a:cubicBezTo>
                  <a:pt x="96" y="42"/>
                  <a:pt x="96" y="43"/>
                  <a:pt x="96" y="43"/>
                </a:cubicBezTo>
                <a:cubicBezTo>
                  <a:pt x="97" y="43"/>
                  <a:pt x="97" y="42"/>
                  <a:pt x="97" y="42"/>
                </a:cubicBezTo>
                <a:cubicBezTo>
                  <a:pt x="98" y="42"/>
                  <a:pt x="97" y="43"/>
                  <a:pt x="98" y="43"/>
                </a:cubicBezTo>
                <a:cubicBezTo>
                  <a:pt x="98" y="45"/>
                  <a:pt x="96" y="43"/>
                  <a:pt x="95" y="44"/>
                </a:cubicBezTo>
                <a:cubicBezTo>
                  <a:pt x="97" y="45"/>
                  <a:pt x="99" y="46"/>
                  <a:pt x="101" y="46"/>
                </a:cubicBezTo>
                <a:cubicBezTo>
                  <a:pt x="101" y="47"/>
                  <a:pt x="101" y="47"/>
                  <a:pt x="101" y="48"/>
                </a:cubicBezTo>
                <a:cubicBezTo>
                  <a:pt x="102" y="47"/>
                  <a:pt x="101" y="46"/>
                  <a:pt x="101" y="44"/>
                </a:cubicBezTo>
                <a:cubicBezTo>
                  <a:pt x="99" y="44"/>
                  <a:pt x="100" y="46"/>
                  <a:pt x="99" y="46"/>
                </a:cubicBezTo>
                <a:cubicBezTo>
                  <a:pt x="99" y="44"/>
                  <a:pt x="100" y="42"/>
                  <a:pt x="98" y="42"/>
                </a:cubicBezTo>
                <a:cubicBezTo>
                  <a:pt x="101" y="42"/>
                  <a:pt x="104" y="40"/>
                  <a:pt x="107" y="41"/>
                </a:cubicBezTo>
                <a:cubicBezTo>
                  <a:pt x="108" y="40"/>
                  <a:pt x="111" y="41"/>
                  <a:pt x="112" y="41"/>
                </a:cubicBezTo>
                <a:cubicBezTo>
                  <a:pt x="113" y="41"/>
                  <a:pt x="113" y="39"/>
                  <a:pt x="114" y="40"/>
                </a:cubicBezTo>
                <a:cubicBezTo>
                  <a:pt x="115" y="41"/>
                  <a:pt x="115" y="41"/>
                  <a:pt x="115" y="42"/>
                </a:cubicBezTo>
                <a:cubicBezTo>
                  <a:pt x="116" y="42"/>
                  <a:pt x="116" y="42"/>
                  <a:pt x="118" y="42"/>
                </a:cubicBezTo>
                <a:cubicBezTo>
                  <a:pt x="118" y="41"/>
                  <a:pt x="118" y="41"/>
                  <a:pt x="118" y="40"/>
                </a:cubicBezTo>
                <a:cubicBezTo>
                  <a:pt x="117" y="41"/>
                  <a:pt x="116" y="41"/>
                  <a:pt x="115" y="42"/>
                </a:cubicBezTo>
                <a:cubicBezTo>
                  <a:pt x="113" y="39"/>
                  <a:pt x="117" y="39"/>
                  <a:pt x="118" y="39"/>
                </a:cubicBezTo>
                <a:cubicBezTo>
                  <a:pt x="118" y="39"/>
                  <a:pt x="118" y="40"/>
                  <a:pt x="118" y="40"/>
                </a:cubicBezTo>
                <a:cubicBezTo>
                  <a:pt x="118" y="40"/>
                  <a:pt x="120" y="40"/>
                  <a:pt x="120" y="39"/>
                </a:cubicBezTo>
                <a:cubicBezTo>
                  <a:pt x="121" y="40"/>
                  <a:pt x="125" y="39"/>
                  <a:pt x="128" y="39"/>
                </a:cubicBezTo>
                <a:cubicBezTo>
                  <a:pt x="130" y="38"/>
                  <a:pt x="132" y="39"/>
                  <a:pt x="134" y="39"/>
                </a:cubicBezTo>
                <a:cubicBezTo>
                  <a:pt x="135" y="39"/>
                  <a:pt x="136" y="38"/>
                  <a:pt x="137" y="38"/>
                </a:cubicBezTo>
                <a:cubicBezTo>
                  <a:pt x="138" y="38"/>
                  <a:pt x="140" y="38"/>
                  <a:pt x="140" y="37"/>
                </a:cubicBezTo>
                <a:cubicBezTo>
                  <a:pt x="140" y="35"/>
                  <a:pt x="138" y="36"/>
                  <a:pt x="138" y="34"/>
                </a:cubicBezTo>
                <a:cubicBezTo>
                  <a:pt x="137" y="35"/>
                  <a:pt x="135" y="35"/>
                  <a:pt x="134" y="33"/>
                </a:cubicBezTo>
                <a:cubicBezTo>
                  <a:pt x="134" y="35"/>
                  <a:pt x="133" y="35"/>
                  <a:pt x="132" y="35"/>
                </a:cubicBezTo>
                <a:cubicBezTo>
                  <a:pt x="131" y="36"/>
                  <a:pt x="132" y="36"/>
                  <a:pt x="132" y="37"/>
                </a:cubicBezTo>
                <a:cubicBezTo>
                  <a:pt x="130" y="38"/>
                  <a:pt x="131" y="35"/>
                  <a:pt x="131" y="34"/>
                </a:cubicBezTo>
                <a:cubicBezTo>
                  <a:pt x="131" y="34"/>
                  <a:pt x="130" y="34"/>
                  <a:pt x="129" y="34"/>
                </a:cubicBezTo>
                <a:cubicBezTo>
                  <a:pt x="128" y="34"/>
                  <a:pt x="129" y="35"/>
                  <a:pt x="128" y="36"/>
                </a:cubicBezTo>
                <a:cubicBezTo>
                  <a:pt x="128" y="36"/>
                  <a:pt x="130" y="34"/>
                  <a:pt x="131" y="36"/>
                </a:cubicBezTo>
                <a:cubicBezTo>
                  <a:pt x="130" y="36"/>
                  <a:pt x="130" y="36"/>
                  <a:pt x="130" y="37"/>
                </a:cubicBezTo>
                <a:cubicBezTo>
                  <a:pt x="127" y="37"/>
                  <a:pt x="124" y="37"/>
                  <a:pt x="121" y="37"/>
                </a:cubicBezTo>
                <a:cubicBezTo>
                  <a:pt x="120" y="36"/>
                  <a:pt x="123" y="37"/>
                  <a:pt x="123" y="36"/>
                </a:cubicBezTo>
                <a:cubicBezTo>
                  <a:pt x="122" y="35"/>
                  <a:pt x="121" y="35"/>
                  <a:pt x="121" y="35"/>
                </a:cubicBezTo>
                <a:cubicBezTo>
                  <a:pt x="120" y="35"/>
                  <a:pt x="120" y="37"/>
                  <a:pt x="119" y="36"/>
                </a:cubicBezTo>
                <a:cubicBezTo>
                  <a:pt x="120" y="35"/>
                  <a:pt x="119" y="35"/>
                  <a:pt x="118" y="35"/>
                </a:cubicBezTo>
                <a:cubicBezTo>
                  <a:pt x="118" y="36"/>
                  <a:pt x="118" y="37"/>
                  <a:pt x="118" y="35"/>
                </a:cubicBezTo>
                <a:cubicBezTo>
                  <a:pt x="117" y="34"/>
                  <a:pt x="116" y="34"/>
                  <a:pt x="115" y="35"/>
                </a:cubicBezTo>
                <a:cubicBezTo>
                  <a:pt x="116" y="35"/>
                  <a:pt x="117" y="35"/>
                  <a:pt x="117" y="37"/>
                </a:cubicBezTo>
                <a:cubicBezTo>
                  <a:pt x="116" y="37"/>
                  <a:pt x="116" y="36"/>
                  <a:pt x="115" y="35"/>
                </a:cubicBezTo>
                <a:cubicBezTo>
                  <a:pt x="115" y="36"/>
                  <a:pt x="115" y="36"/>
                  <a:pt x="114" y="36"/>
                </a:cubicBezTo>
                <a:cubicBezTo>
                  <a:pt x="114" y="37"/>
                  <a:pt x="115" y="37"/>
                  <a:pt x="115" y="37"/>
                </a:cubicBezTo>
                <a:cubicBezTo>
                  <a:pt x="116" y="38"/>
                  <a:pt x="114" y="37"/>
                  <a:pt x="114" y="37"/>
                </a:cubicBezTo>
                <a:cubicBezTo>
                  <a:pt x="114" y="38"/>
                  <a:pt x="114" y="38"/>
                  <a:pt x="113" y="38"/>
                </a:cubicBezTo>
                <a:cubicBezTo>
                  <a:pt x="112" y="38"/>
                  <a:pt x="110" y="38"/>
                  <a:pt x="108" y="38"/>
                </a:cubicBezTo>
                <a:cubicBezTo>
                  <a:pt x="109" y="37"/>
                  <a:pt x="109" y="38"/>
                  <a:pt x="111" y="38"/>
                </a:cubicBezTo>
                <a:cubicBezTo>
                  <a:pt x="111" y="37"/>
                  <a:pt x="109" y="37"/>
                  <a:pt x="109" y="37"/>
                </a:cubicBezTo>
                <a:cubicBezTo>
                  <a:pt x="109" y="36"/>
                  <a:pt x="108" y="35"/>
                  <a:pt x="107" y="35"/>
                </a:cubicBezTo>
                <a:cubicBezTo>
                  <a:pt x="106" y="36"/>
                  <a:pt x="108" y="36"/>
                  <a:pt x="108" y="37"/>
                </a:cubicBezTo>
                <a:cubicBezTo>
                  <a:pt x="106" y="38"/>
                  <a:pt x="106" y="35"/>
                  <a:pt x="105" y="34"/>
                </a:cubicBezTo>
                <a:cubicBezTo>
                  <a:pt x="104" y="34"/>
                  <a:pt x="103" y="34"/>
                  <a:pt x="102" y="33"/>
                </a:cubicBezTo>
                <a:cubicBezTo>
                  <a:pt x="102" y="33"/>
                  <a:pt x="102" y="35"/>
                  <a:pt x="102" y="35"/>
                </a:cubicBezTo>
                <a:cubicBezTo>
                  <a:pt x="100" y="35"/>
                  <a:pt x="101" y="33"/>
                  <a:pt x="99" y="34"/>
                </a:cubicBezTo>
                <a:cubicBezTo>
                  <a:pt x="99" y="32"/>
                  <a:pt x="97" y="32"/>
                  <a:pt x="98" y="30"/>
                </a:cubicBezTo>
                <a:cubicBezTo>
                  <a:pt x="99" y="31"/>
                  <a:pt x="100" y="30"/>
                  <a:pt x="101" y="29"/>
                </a:cubicBezTo>
                <a:cubicBezTo>
                  <a:pt x="100" y="29"/>
                  <a:pt x="100" y="29"/>
                  <a:pt x="99" y="29"/>
                </a:cubicBezTo>
                <a:cubicBezTo>
                  <a:pt x="100" y="28"/>
                  <a:pt x="100" y="28"/>
                  <a:pt x="100" y="27"/>
                </a:cubicBezTo>
                <a:cubicBezTo>
                  <a:pt x="100" y="27"/>
                  <a:pt x="101" y="28"/>
                  <a:pt x="101" y="28"/>
                </a:cubicBezTo>
                <a:cubicBezTo>
                  <a:pt x="101" y="29"/>
                  <a:pt x="101" y="27"/>
                  <a:pt x="102" y="28"/>
                </a:cubicBezTo>
                <a:cubicBezTo>
                  <a:pt x="102" y="29"/>
                  <a:pt x="102" y="29"/>
                  <a:pt x="101" y="29"/>
                </a:cubicBezTo>
                <a:cubicBezTo>
                  <a:pt x="101" y="29"/>
                  <a:pt x="101" y="31"/>
                  <a:pt x="101" y="31"/>
                </a:cubicBezTo>
                <a:cubicBezTo>
                  <a:pt x="101" y="32"/>
                  <a:pt x="102" y="30"/>
                  <a:pt x="103" y="31"/>
                </a:cubicBezTo>
                <a:cubicBezTo>
                  <a:pt x="103" y="32"/>
                  <a:pt x="103" y="32"/>
                  <a:pt x="103" y="33"/>
                </a:cubicBezTo>
                <a:cubicBezTo>
                  <a:pt x="104" y="33"/>
                  <a:pt x="103" y="31"/>
                  <a:pt x="104" y="31"/>
                </a:cubicBezTo>
                <a:cubicBezTo>
                  <a:pt x="104" y="30"/>
                  <a:pt x="103" y="31"/>
                  <a:pt x="103" y="30"/>
                </a:cubicBezTo>
                <a:cubicBezTo>
                  <a:pt x="104" y="30"/>
                  <a:pt x="105" y="29"/>
                  <a:pt x="105" y="30"/>
                </a:cubicBezTo>
                <a:cubicBezTo>
                  <a:pt x="105" y="30"/>
                  <a:pt x="106" y="29"/>
                  <a:pt x="107" y="29"/>
                </a:cubicBezTo>
                <a:cubicBezTo>
                  <a:pt x="106" y="30"/>
                  <a:pt x="106" y="32"/>
                  <a:pt x="108" y="31"/>
                </a:cubicBezTo>
                <a:cubicBezTo>
                  <a:pt x="109" y="32"/>
                  <a:pt x="107" y="32"/>
                  <a:pt x="108" y="33"/>
                </a:cubicBezTo>
                <a:cubicBezTo>
                  <a:pt x="108" y="33"/>
                  <a:pt x="109" y="32"/>
                  <a:pt x="110" y="32"/>
                </a:cubicBezTo>
                <a:cubicBezTo>
                  <a:pt x="109" y="33"/>
                  <a:pt x="110" y="33"/>
                  <a:pt x="110" y="33"/>
                </a:cubicBezTo>
                <a:cubicBezTo>
                  <a:pt x="110" y="34"/>
                  <a:pt x="110" y="35"/>
                  <a:pt x="110" y="36"/>
                </a:cubicBezTo>
                <a:cubicBezTo>
                  <a:pt x="111" y="36"/>
                  <a:pt x="111" y="35"/>
                  <a:pt x="112" y="35"/>
                </a:cubicBezTo>
                <a:cubicBezTo>
                  <a:pt x="112" y="37"/>
                  <a:pt x="111" y="36"/>
                  <a:pt x="111" y="37"/>
                </a:cubicBezTo>
                <a:cubicBezTo>
                  <a:pt x="112" y="38"/>
                  <a:pt x="112" y="36"/>
                  <a:pt x="112" y="36"/>
                </a:cubicBezTo>
                <a:cubicBezTo>
                  <a:pt x="113" y="36"/>
                  <a:pt x="113" y="38"/>
                  <a:pt x="114" y="37"/>
                </a:cubicBezTo>
                <a:cubicBezTo>
                  <a:pt x="114" y="37"/>
                  <a:pt x="114" y="36"/>
                  <a:pt x="115" y="35"/>
                </a:cubicBezTo>
                <a:cubicBezTo>
                  <a:pt x="114" y="34"/>
                  <a:pt x="114" y="36"/>
                  <a:pt x="113" y="35"/>
                </a:cubicBezTo>
                <a:cubicBezTo>
                  <a:pt x="113" y="34"/>
                  <a:pt x="112" y="35"/>
                  <a:pt x="112" y="34"/>
                </a:cubicBezTo>
                <a:cubicBezTo>
                  <a:pt x="112" y="34"/>
                  <a:pt x="112" y="33"/>
                  <a:pt x="112" y="33"/>
                </a:cubicBezTo>
                <a:cubicBezTo>
                  <a:pt x="112" y="33"/>
                  <a:pt x="111" y="33"/>
                  <a:pt x="111" y="32"/>
                </a:cubicBezTo>
                <a:cubicBezTo>
                  <a:pt x="112" y="32"/>
                  <a:pt x="112" y="31"/>
                  <a:pt x="113" y="32"/>
                </a:cubicBezTo>
                <a:cubicBezTo>
                  <a:pt x="113" y="32"/>
                  <a:pt x="112" y="32"/>
                  <a:pt x="112" y="33"/>
                </a:cubicBezTo>
                <a:cubicBezTo>
                  <a:pt x="113" y="33"/>
                  <a:pt x="114" y="33"/>
                  <a:pt x="114" y="32"/>
                </a:cubicBezTo>
                <a:cubicBezTo>
                  <a:pt x="114" y="30"/>
                  <a:pt x="112" y="30"/>
                  <a:pt x="111" y="31"/>
                </a:cubicBezTo>
                <a:cubicBezTo>
                  <a:pt x="111" y="30"/>
                  <a:pt x="112" y="30"/>
                  <a:pt x="112" y="30"/>
                </a:cubicBezTo>
                <a:cubicBezTo>
                  <a:pt x="112" y="29"/>
                  <a:pt x="111" y="28"/>
                  <a:pt x="112" y="27"/>
                </a:cubicBezTo>
                <a:cubicBezTo>
                  <a:pt x="112" y="27"/>
                  <a:pt x="112" y="27"/>
                  <a:pt x="112" y="27"/>
                </a:cubicBezTo>
                <a:cubicBezTo>
                  <a:pt x="111" y="27"/>
                  <a:pt x="111" y="28"/>
                  <a:pt x="110" y="27"/>
                </a:cubicBezTo>
                <a:cubicBezTo>
                  <a:pt x="110" y="25"/>
                  <a:pt x="113" y="26"/>
                  <a:pt x="115" y="26"/>
                </a:cubicBezTo>
                <a:cubicBezTo>
                  <a:pt x="116" y="26"/>
                  <a:pt x="116" y="25"/>
                  <a:pt x="117" y="26"/>
                </a:cubicBezTo>
                <a:cubicBezTo>
                  <a:pt x="117" y="26"/>
                  <a:pt x="116" y="26"/>
                  <a:pt x="116" y="26"/>
                </a:cubicBezTo>
                <a:cubicBezTo>
                  <a:pt x="117" y="27"/>
                  <a:pt x="117" y="26"/>
                  <a:pt x="118" y="26"/>
                </a:cubicBezTo>
                <a:cubicBezTo>
                  <a:pt x="119" y="26"/>
                  <a:pt x="119" y="26"/>
                  <a:pt x="119" y="26"/>
                </a:cubicBezTo>
                <a:cubicBezTo>
                  <a:pt x="120" y="26"/>
                  <a:pt x="120" y="25"/>
                  <a:pt x="121" y="25"/>
                </a:cubicBezTo>
                <a:cubicBezTo>
                  <a:pt x="121" y="25"/>
                  <a:pt x="121" y="26"/>
                  <a:pt x="122" y="26"/>
                </a:cubicBezTo>
                <a:cubicBezTo>
                  <a:pt x="123" y="26"/>
                  <a:pt x="124" y="25"/>
                  <a:pt x="125" y="26"/>
                </a:cubicBezTo>
                <a:cubicBezTo>
                  <a:pt x="125" y="28"/>
                  <a:pt x="124" y="28"/>
                  <a:pt x="122" y="28"/>
                </a:cubicBezTo>
                <a:cubicBezTo>
                  <a:pt x="122" y="29"/>
                  <a:pt x="123" y="29"/>
                  <a:pt x="125" y="29"/>
                </a:cubicBezTo>
                <a:cubicBezTo>
                  <a:pt x="125" y="28"/>
                  <a:pt x="125" y="28"/>
                  <a:pt x="125" y="27"/>
                </a:cubicBezTo>
                <a:cubicBezTo>
                  <a:pt x="126" y="27"/>
                  <a:pt x="126" y="27"/>
                  <a:pt x="126" y="26"/>
                </a:cubicBezTo>
                <a:cubicBezTo>
                  <a:pt x="126" y="26"/>
                  <a:pt x="127" y="27"/>
                  <a:pt x="127" y="26"/>
                </a:cubicBezTo>
                <a:cubicBezTo>
                  <a:pt x="127" y="25"/>
                  <a:pt x="126" y="26"/>
                  <a:pt x="126" y="25"/>
                </a:cubicBezTo>
                <a:cubicBezTo>
                  <a:pt x="127" y="24"/>
                  <a:pt x="129" y="25"/>
                  <a:pt x="131" y="25"/>
                </a:cubicBezTo>
                <a:cubicBezTo>
                  <a:pt x="131" y="25"/>
                  <a:pt x="132" y="24"/>
                  <a:pt x="132" y="24"/>
                </a:cubicBezTo>
                <a:cubicBezTo>
                  <a:pt x="134" y="24"/>
                  <a:pt x="135" y="24"/>
                  <a:pt x="137" y="24"/>
                </a:cubicBezTo>
                <a:cubicBezTo>
                  <a:pt x="139" y="24"/>
                  <a:pt x="142" y="24"/>
                  <a:pt x="144" y="24"/>
                </a:cubicBezTo>
                <a:cubicBezTo>
                  <a:pt x="144" y="24"/>
                  <a:pt x="144" y="25"/>
                  <a:pt x="144" y="25"/>
                </a:cubicBezTo>
                <a:cubicBezTo>
                  <a:pt x="144" y="25"/>
                  <a:pt x="145" y="24"/>
                  <a:pt x="145" y="25"/>
                </a:cubicBezTo>
                <a:cubicBezTo>
                  <a:pt x="144" y="27"/>
                  <a:pt x="146" y="24"/>
                  <a:pt x="147" y="25"/>
                </a:cubicBezTo>
                <a:cubicBezTo>
                  <a:pt x="148" y="25"/>
                  <a:pt x="148" y="24"/>
                  <a:pt x="148" y="24"/>
                </a:cubicBezTo>
                <a:cubicBezTo>
                  <a:pt x="149" y="24"/>
                  <a:pt x="151" y="23"/>
                  <a:pt x="151" y="24"/>
                </a:cubicBezTo>
                <a:cubicBezTo>
                  <a:pt x="152" y="25"/>
                  <a:pt x="152" y="23"/>
                  <a:pt x="153" y="24"/>
                </a:cubicBezTo>
                <a:cubicBezTo>
                  <a:pt x="153" y="25"/>
                  <a:pt x="153" y="26"/>
                  <a:pt x="152" y="25"/>
                </a:cubicBezTo>
                <a:cubicBezTo>
                  <a:pt x="152" y="26"/>
                  <a:pt x="153" y="26"/>
                  <a:pt x="154" y="27"/>
                </a:cubicBezTo>
                <a:cubicBezTo>
                  <a:pt x="154" y="25"/>
                  <a:pt x="153" y="25"/>
                  <a:pt x="154" y="24"/>
                </a:cubicBezTo>
                <a:cubicBezTo>
                  <a:pt x="169" y="23"/>
                  <a:pt x="185" y="25"/>
                  <a:pt x="200" y="25"/>
                </a:cubicBezTo>
                <a:cubicBezTo>
                  <a:pt x="202" y="26"/>
                  <a:pt x="204" y="26"/>
                  <a:pt x="207" y="26"/>
                </a:cubicBezTo>
                <a:cubicBezTo>
                  <a:pt x="207" y="26"/>
                  <a:pt x="207" y="25"/>
                  <a:pt x="208" y="26"/>
                </a:cubicBezTo>
                <a:cubicBezTo>
                  <a:pt x="209" y="26"/>
                  <a:pt x="211" y="26"/>
                  <a:pt x="213" y="26"/>
                </a:cubicBezTo>
                <a:cubicBezTo>
                  <a:pt x="214" y="26"/>
                  <a:pt x="215" y="26"/>
                  <a:pt x="216" y="26"/>
                </a:cubicBezTo>
                <a:cubicBezTo>
                  <a:pt x="218" y="26"/>
                  <a:pt x="222" y="27"/>
                  <a:pt x="225" y="26"/>
                </a:cubicBezTo>
                <a:cubicBezTo>
                  <a:pt x="226" y="26"/>
                  <a:pt x="228" y="25"/>
                  <a:pt x="230" y="27"/>
                </a:cubicBezTo>
                <a:cubicBezTo>
                  <a:pt x="232" y="26"/>
                  <a:pt x="233" y="26"/>
                  <a:pt x="235" y="27"/>
                </a:cubicBezTo>
                <a:cubicBezTo>
                  <a:pt x="234" y="27"/>
                  <a:pt x="234" y="27"/>
                  <a:pt x="234" y="26"/>
                </a:cubicBezTo>
                <a:cubicBezTo>
                  <a:pt x="236" y="27"/>
                  <a:pt x="238" y="26"/>
                  <a:pt x="241" y="26"/>
                </a:cubicBezTo>
                <a:cubicBezTo>
                  <a:pt x="241" y="27"/>
                  <a:pt x="240" y="27"/>
                  <a:pt x="240" y="27"/>
                </a:cubicBezTo>
                <a:cubicBezTo>
                  <a:pt x="242" y="28"/>
                  <a:pt x="241" y="26"/>
                  <a:pt x="242" y="26"/>
                </a:cubicBezTo>
                <a:cubicBezTo>
                  <a:pt x="243" y="26"/>
                  <a:pt x="242" y="28"/>
                  <a:pt x="242" y="28"/>
                </a:cubicBezTo>
                <a:cubicBezTo>
                  <a:pt x="243" y="28"/>
                  <a:pt x="243" y="27"/>
                  <a:pt x="244" y="27"/>
                </a:cubicBezTo>
                <a:cubicBezTo>
                  <a:pt x="245" y="27"/>
                  <a:pt x="246" y="27"/>
                  <a:pt x="247" y="27"/>
                </a:cubicBezTo>
                <a:cubicBezTo>
                  <a:pt x="248" y="27"/>
                  <a:pt x="248" y="27"/>
                  <a:pt x="249" y="27"/>
                </a:cubicBezTo>
                <a:cubicBezTo>
                  <a:pt x="250" y="27"/>
                  <a:pt x="251" y="26"/>
                  <a:pt x="253" y="27"/>
                </a:cubicBezTo>
                <a:cubicBezTo>
                  <a:pt x="253" y="27"/>
                  <a:pt x="254" y="28"/>
                  <a:pt x="254" y="28"/>
                </a:cubicBezTo>
                <a:cubicBezTo>
                  <a:pt x="254" y="28"/>
                  <a:pt x="255" y="26"/>
                  <a:pt x="255" y="28"/>
                </a:cubicBezTo>
                <a:cubicBezTo>
                  <a:pt x="256" y="28"/>
                  <a:pt x="259" y="27"/>
                  <a:pt x="261" y="27"/>
                </a:cubicBezTo>
                <a:cubicBezTo>
                  <a:pt x="261" y="27"/>
                  <a:pt x="262" y="27"/>
                  <a:pt x="262" y="27"/>
                </a:cubicBezTo>
                <a:cubicBezTo>
                  <a:pt x="262" y="27"/>
                  <a:pt x="263" y="27"/>
                  <a:pt x="263" y="27"/>
                </a:cubicBezTo>
                <a:cubicBezTo>
                  <a:pt x="264" y="27"/>
                  <a:pt x="264" y="27"/>
                  <a:pt x="264" y="28"/>
                </a:cubicBezTo>
                <a:cubicBezTo>
                  <a:pt x="264" y="28"/>
                  <a:pt x="265" y="27"/>
                  <a:pt x="265" y="27"/>
                </a:cubicBezTo>
                <a:cubicBezTo>
                  <a:pt x="266" y="27"/>
                  <a:pt x="269" y="28"/>
                  <a:pt x="270" y="28"/>
                </a:cubicBezTo>
                <a:cubicBezTo>
                  <a:pt x="270" y="28"/>
                  <a:pt x="271" y="27"/>
                  <a:pt x="272" y="27"/>
                </a:cubicBezTo>
                <a:cubicBezTo>
                  <a:pt x="272" y="28"/>
                  <a:pt x="272" y="28"/>
                  <a:pt x="272" y="28"/>
                </a:cubicBezTo>
                <a:cubicBezTo>
                  <a:pt x="273" y="27"/>
                  <a:pt x="274" y="28"/>
                  <a:pt x="275" y="28"/>
                </a:cubicBezTo>
                <a:cubicBezTo>
                  <a:pt x="276" y="28"/>
                  <a:pt x="277" y="27"/>
                  <a:pt x="278" y="27"/>
                </a:cubicBezTo>
                <a:cubicBezTo>
                  <a:pt x="278" y="27"/>
                  <a:pt x="278" y="28"/>
                  <a:pt x="279" y="28"/>
                </a:cubicBezTo>
                <a:cubicBezTo>
                  <a:pt x="281" y="28"/>
                  <a:pt x="284" y="27"/>
                  <a:pt x="286" y="27"/>
                </a:cubicBezTo>
                <a:cubicBezTo>
                  <a:pt x="287" y="27"/>
                  <a:pt x="287" y="28"/>
                  <a:pt x="287" y="28"/>
                </a:cubicBezTo>
                <a:cubicBezTo>
                  <a:pt x="290" y="28"/>
                  <a:pt x="292" y="27"/>
                  <a:pt x="293" y="27"/>
                </a:cubicBezTo>
                <a:cubicBezTo>
                  <a:pt x="294" y="27"/>
                  <a:pt x="293" y="28"/>
                  <a:pt x="294" y="28"/>
                </a:cubicBezTo>
                <a:cubicBezTo>
                  <a:pt x="296" y="28"/>
                  <a:pt x="297" y="28"/>
                  <a:pt x="299" y="28"/>
                </a:cubicBezTo>
                <a:cubicBezTo>
                  <a:pt x="299" y="28"/>
                  <a:pt x="300" y="28"/>
                  <a:pt x="300" y="29"/>
                </a:cubicBezTo>
                <a:cubicBezTo>
                  <a:pt x="300" y="29"/>
                  <a:pt x="300" y="28"/>
                  <a:pt x="300" y="28"/>
                </a:cubicBezTo>
                <a:cubicBezTo>
                  <a:pt x="302" y="28"/>
                  <a:pt x="304" y="26"/>
                  <a:pt x="305" y="28"/>
                </a:cubicBezTo>
                <a:cubicBezTo>
                  <a:pt x="306" y="28"/>
                  <a:pt x="306" y="28"/>
                  <a:pt x="308" y="28"/>
                </a:cubicBezTo>
                <a:cubicBezTo>
                  <a:pt x="308" y="28"/>
                  <a:pt x="309" y="28"/>
                  <a:pt x="308" y="30"/>
                </a:cubicBezTo>
                <a:cubicBezTo>
                  <a:pt x="310" y="30"/>
                  <a:pt x="309" y="29"/>
                  <a:pt x="309" y="28"/>
                </a:cubicBezTo>
                <a:cubicBezTo>
                  <a:pt x="311" y="28"/>
                  <a:pt x="311" y="29"/>
                  <a:pt x="312" y="29"/>
                </a:cubicBezTo>
                <a:cubicBezTo>
                  <a:pt x="313" y="29"/>
                  <a:pt x="312" y="28"/>
                  <a:pt x="313" y="28"/>
                </a:cubicBezTo>
                <a:cubicBezTo>
                  <a:pt x="315" y="28"/>
                  <a:pt x="317" y="27"/>
                  <a:pt x="319" y="28"/>
                </a:cubicBezTo>
                <a:cubicBezTo>
                  <a:pt x="320" y="28"/>
                  <a:pt x="321" y="29"/>
                  <a:pt x="321" y="29"/>
                </a:cubicBezTo>
                <a:cubicBezTo>
                  <a:pt x="323" y="29"/>
                  <a:pt x="327" y="28"/>
                  <a:pt x="328" y="29"/>
                </a:cubicBezTo>
                <a:cubicBezTo>
                  <a:pt x="328" y="29"/>
                  <a:pt x="329" y="29"/>
                  <a:pt x="329" y="28"/>
                </a:cubicBezTo>
                <a:cubicBezTo>
                  <a:pt x="331" y="29"/>
                  <a:pt x="332" y="28"/>
                  <a:pt x="335" y="29"/>
                </a:cubicBezTo>
                <a:cubicBezTo>
                  <a:pt x="335" y="27"/>
                  <a:pt x="336" y="28"/>
                  <a:pt x="337" y="28"/>
                </a:cubicBezTo>
                <a:cubicBezTo>
                  <a:pt x="337" y="27"/>
                  <a:pt x="337" y="26"/>
                  <a:pt x="337" y="26"/>
                </a:cubicBezTo>
                <a:cubicBezTo>
                  <a:pt x="336" y="26"/>
                  <a:pt x="336" y="27"/>
                  <a:pt x="336" y="27"/>
                </a:cubicBezTo>
                <a:cubicBezTo>
                  <a:pt x="335" y="27"/>
                  <a:pt x="335" y="27"/>
                  <a:pt x="335" y="27"/>
                </a:cubicBezTo>
                <a:cubicBezTo>
                  <a:pt x="334" y="27"/>
                  <a:pt x="334" y="27"/>
                  <a:pt x="333" y="27"/>
                </a:cubicBezTo>
                <a:cubicBezTo>
                  <a:pt x="333" y="27"/>
                  <a:pt x="332" y="27"/>
                  <a:pt x="331" y="27"/>
                </a:cubicBezTo>
                <a:cubicBezTo>
                  <a:pt x="331" y="27"/>
                  <a:pt x="330" y="27"/>
                  <a:pt x="328" y="27"/>
                </a:cubicBezTo>
                <a:cubicBezTo>
                  <a:pt x="328" y="27"/>
                  <a:pt x="327" y="26"/>
                  <a:pt x="327" y="26"/>
                </a:cubicBezTo>
                <a:cubicBezTo>
                  <a:pt x="327" y="26"/>
                  <a:pt x="326" y="26"/>
                  <a:pt x="325" y="26"/>
                </a:cubicBezTo>
                <a:cubicBezTo>
                  <a:pt x="324" y="26"/>
                  <a:pt x="324" y="26"/>
                  <a:pt x="322" y="26"/>
                </a:cubicBezTo>
                <a:cubicBezTo>
                  <a:pt x="321" y="26"/>
                  <a:pt x="320" y="26"/>
                  <a:pt x="318" y="26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17" y="25"/>
                  <a:pt x="316" y="25"/>
                  <a:pt x="316" y="24"/>
                </a:cubicBezTo>
                <a:cubicBezTo>
                  <a:pt x="316" y="24"/>
                  <a:pt x="316" y="24"/>
                  <a:pt x="316" y="25"/>
                </a:cubicBezTo>
                <a:cubicBezTo>
                  <a:pt x="316" y="26"/>
                  <a:pt x="317" y="25"/>
                  <a:pt x="318" y="25"/>
                </a:cubicBezTo>
                <a:cubicBezTo>
                  <a:pt x="317" y="26"/>
                  <a:pt x="314" y="26"/>
                  <a:pt x="313" y="25"/>
                </a:cubicBezTo>
                <a:cubicBezTo>
                  <a:pt x="312" y="25"/>
                  <a:pt x="312" y="27"/>
                  <a:pt x="311" y="26"/>
                </a:cubicBezTo>
                <a:cubicBezTo>
                  <a:pt x="311" y="25"/>
                  <a:pt x="312" y="25"/>
                  <a:pt x="312" y="24"/>
                </a:cubicBezTo>
                <a:cubicBezTo>
                  <a:pt x="312" y="24"/>
                  <a:pt x="312" y="24"/>
                  <a:pt x="313" y="24"/>
                </a:cubicBezTo>
                <a:cubicBezTo>
                  <a:pt x="313" y="24"/>
                  <a:pt x="313" y="24"/>
                  <a:pt x="313" y="24"/>
                </a:cubicBezTo>
                <a:cubicBezTo>
                  <a:pt x="313" y="25"/>
                  <a:pt x="313" y="24"/>
                  <a:pt x="312" y="24"/>
                </a:cubicBezTo>
                <a:cubicBezTo>
                  <a:pt x="313" y="26"/>
                  <a:pt x="315" y="24"/>
                  <a:pt x="316" y="25"/>
                </a:cubicBezTo>
                <a:cubicBezTo>
                  <a:pt x="316" y="23"/>
                  <a:pt x="313" y="25"/>
                  <a:pt x="314" y="23"/>
                </a:cubicBezTo>
                <a:cubicBezTo>
                  <a:pt x="312" y="23"/>
                  <a:pt x="311" y="25"/>
                  <a:pt x="309" y="24"/>
                </a:cubicBezTo>
                <a:cubicBezTo>
                  <a:pt x="309" y="26"/>
                  <a:pt x="311" y="24"/>
                  <a:pt x="310" y="26"/>
                </a:cubicBezTo>
                <a:cubicBezTo>
                  <a:pt x="309" y="26"/>
                  <a:pt x="308" y="26"/>
                  <a:pt x="307" y="25"/>
                </a:cubicBezTo>
                <a:cubicBezTo>
                  <a:pt x="307" y="24"/>
                  <a:pt x="309" y="25"/>
                  <a:pt x="308" y="23"/>
                </a:cubicBezTo>
                <a:cubicBezTo>
                  <a:pt x="308" y="23"/>
                  <a:pt x="308" y="25"/>
                  <a:pt x="307" y="24"/>
                </a:cubicBezTo>
                <a:cubicBezTo>
                  <a:pt x="307" y="22"/>
                  <a:pt x="305" y="23"/>
                  <a:pt x="304" y="24"/>
                </a:cubicBezTo>
                <a:cubicBezTo>
                  <a:pt x="305" y="24"/>
                  <a:pt x="305" y="25"/>
                  <a:pt x="306" y="25"/>
                </a:cubicBezTo>
                <a:cubicBezTo>
                  <a:pt x="306" y="26"/>
                  <a:pt x="305" y="25"/>
                  <a:pt x="304" y="25"/>
                </a:cubicBezTo>
                <a:cubicBezTo>
                  <a:pt x="305" y="23"/>
                  <a:pt x="303" y="23"/>
                  <a:pt x="303" y="22"/>
                </a:cubicBezTo>
                <a:cubicBezTo>
                  <a:pt x="302" y="24"/>
                  <a:pt x="304" y="24"/>
                  <a:pt x="303" y="25"/>
                </a:cubicBezTo>
                <a:cubicBezTo>
                  <a:pt x="302" y="24"/>
                  <a:pt x="302" y="23"/>
                  <a:pt x="301" y="23"/>
                </a:cubicBezTo>
                <a:cubicBezTo>
                  <a:pt x="300" y="23"/>
                  <a:pt x="301" y="24"/>
                  <a:pt x="301" y="24"/>
                </a:cubicBezTo>
                <a:cubicBezTo>
                  <a:pt x="298" y="25"/>
                  <a:pt x="294" y="24"/>
                  <a:pt x="289" y="24"/>
                </a:cubicBezTo>
                <a:cubicBezTo>
                  <a:pt x="289" y="24"/>
                  <a:pt x="288" y="23"/>
                  <a:pt x="287" y="24"/>
                </a:cubicBezTo>
                <a:cubicBezTo>
                  <a:pt x="285" y="24"/>
                  <a:pt x="282" y="23"/>
                  <a:pt x="280" y="24"/>
                </a:cubicBezTo>
                <a:cubicBezTo>
                  <a:pt x="281" y="22"/>
                  <a:pt x="283" y="23"/>
                  <a:pt x="284" y="23"/>
                </a:cubicBezTo>
                <a:cubicBezTo>
                  <a:pt x="286" y="23"/>
                  <a:pt x="288" y="23"/>
                  <a:pt x="289" y="23"/>
                </a:cubicBezTo>
                <a:cubicBezTo>
                  <a:pt x="289" y="22"/>
                  <a:pt x="288" y="22"/>
                  <a:pt x="289" y="21"/>
                </a:cubicBezTo>
                <a:cubicBezTo>
                  <a:pt x="288" y="21"/>
                  <a:pt x="287" y="20"/>
                  <a:pt x="287" y="20"/>
                </a:cubicBezTo>
                <a:cubicBezTo>
                  <a:pt x="287" y="21"/>
                  <a:pt x="287" y="21"/>
                  <a:pt x="288" y="21"/>
                </a:cubicBezTo>
                <a:cubicBezTo>
                  <a:pt x="287" y="23"/>
                  <a:pt x="286" y="21"/>
                  <a:pt x="285" y="21"/>
                </a:cubicBezTo>
                <a:cubicBezTo>
                  <a:pt x="285" y="22"/>
                  <a:pt x="287" y="21"/>
                  <a:pt x="286" y="22"/>
                </a:cubicBezTo>
                <a:cubicBezTo>
                  <a:pt x="279" y="22"/>
                  <a:pt x="268" y="21"/>
                  <a:pt x="260" y="21"/>
                </a:cubicBezTo>
                <a:cubicBezTo>
                  <a:pt x="260" y="21"/>
                  <a:pt x="259" y="20"/>
                  <a:pt x="259" y="20"/>
                </a:cubicBezTo>
                <a:cubicBezTo>
                  <a:pt x="258" y="20"/>
                  <a:pt x="257" y="21"/>
                  <a:pt x="257" y="21"/>
                </a:cubicBezTo>
                <a:cubicBezTo>
                  <a:pt x="256" y="20"/>
                  <a:pt x="254" y="19"/>
                  <a:pt x="253" y="20"/>
                </a:cubicBezTo>
                <a:cubicBezTo>
                  <a:pt x="253" y="19"/>
                  <a:pt x="252" y="19"/>
                  <a:pt x="252" y="19"/>
                </a:cubicBezTo>
                <a:cubicBezTo>
                  <a:pt x="251" y="19"/>
                  <a:pt x="251" y="20"/>
                  <a:pt x="252" y="20"/>
                </a:cubicBezTo>
                <a:cubicBezTo>
                  <a:pt x="246" y="21"/>
                  <a:pt x="240" y="18"/>
                  <a:pt x="235" y="20"/>
                </a:cubicBezTo>
                <a:cubicBezTo>
                  <a:pt x="235" y="20"/>
                  <a:pt x="235" y="19"/>
                  <a:pt x="235" y="19"/>
                </a:cubicBezTo>
                <a:cubicBezTo>
                  <a:pt x="234" y="19"/>
                  <a:pt x="233" y="20"/>
                  <a:pt x="231" y="20"/>
                </a:cubicBezTo>
                <a:cubicBezTo>
                  <a:pt x="231" y="19"/>
                  <a:pt x="233" y="19"/>
                  <a:pt x="233" y="18"/>
                </a:cubicBezTo>
                <a:cubicBezTo>
                  <a:pt x="232" y="18"/>
                  <a:pt x="230" y="19"/>
                  <a:pt x="229" y="18"/>
                </a:cubicBezTo>
                <a:cubicBezTo>
                  <a:pt x="230" y="17"/>
                  <a:pt x="231" y="19"/>
                  <a:pt x="231" y="17"/>
                </a:cubicBezTo>
                <a:cubicBezTo>
                  <a:pt x="232" y="17"/>
                  <a:pt x="232" y="18"/>
                  <a:pt x="233" y="18"/>
                </a:cubicBezTo>
                <a:cubicBezTo>
                  <a:pt x="234" y="18"/>
                  <a:pt x="234" y="17"/>
                  <a:pt x="234" y="17"/>
                </a:cubicBezTo>
                <a:cubicBezTo>
                  <a:pt x="234" y="17"/>
                  <a:pt x="234" y="16"/>
                  <a:pt x="234" y="16"/>
                </a:cubicBezTo>
                <a:cubicBezTo>
                  <a:pt x="235" y="15"/>
                  <a:pt x="235" y="14"/>
                  <a:pt x="235" y="13"/>
                </a:cubicBezTo>
                <a:cubicBezTo>
                  <a:pt x="234" y="12"/>
                  <a:pt x="233" y="13"/>
                  <a:pt x="232" y="12"/>
                </a:cubicBezTo>
                <a:cubicBezTo>
                  <a:pt x="232" y="11"/>
                  <a:pt x="233" y="12"/>
                  <a:pt x="234" y="12"/>
                </a:cubicBezTo>
                <a:cubicBezTo>
                  <a:pt x="234" y="12"/>
                  <a:pt x="234" y="11"/>
                  <a:pt x="234" y="11"/>
                </a:cubicBezTo>
                <a:cubicBezTo>
                  <a:pt x="235" y="11"/>
                  <a:pt x="236" y="11"/>
                  <a:pt x="238" y="11"/>
                </a:cubicBezTo>
                <a:cubicBezTo>
                  <a:pt x="238" y="12"/>
                  <a:pt x="238" y="14"/>
                  <a:pt x="237" y="14"/>
                </a:cubicBezTo>
                <a:cubicBezTo>
                  <a:pt x="237" y="15"/>
                  <a:pt x="238" y="16"/>
                  <a:pt x="238" y="15"/>
                </a:cubicBezTo>
                <a:cubicBezTo>
                  <a:pt x="239" y="16"/>
                  <a:pt x="238" y="16"/>
                  <a:pt x="238" y="17"/>
                </a:cubicBezTo>
                <a:cubicBezTo>
                  <a:pt x="238" y="17"/>
                  <a:pt x="239" y="17"/>
                  <a:pt x="239" y="16"/>
                </a:cubicBezTo>
                <a:cubicBezTo>
                  <a:pt x="240" y="16"/>
                  <a:pt x="239" y="17"/>
                  <a:pt x="241" y="17"/>
                </a:cubicBezTo>
                <a:cubicBezTo>
                  <a:pt x="240" y="18"/>
                  <a:pt x="239" y="16"/>
                  <a:pt x="238" y="18"/>
                </a:cubicBezTo>
                <a:cubicBezTo>
                  <a:pt x="237" y="18"/>
                  <a:pt x="236" y="16"/>
                  <a:pt x="234" y="17"/>
                </a:cubicBezTo>
                <a:cubicBezTo>
                  <a:pt x="234" y="19"/>
                  <a:pt x="237" y="17"/>
                  <a:pt x="236" y="19"/>
                </a:cubicBezTo>
                <a:cubicBezTo>
                  <a:pt x="237" y="18"/>
                  <a:pt x="238" y="19"/>
                  <a:pt x="239" y="18"/>
                </a:cubicBezTo>
                <a:cubicBezTo>
                  <a:pt x="240" y="18"/>
                  <a:pt x="240" y="18"/>
                  <a:pt x="240" y="19"/>
                </a:cubicBezTo>
                <a:cubicBezTo>
                  <a:pt x="242" y="18"/>
                  <a:pt x="244" y="19"/>
                  <a:pt x="247" y="19"/>
                </a:cubicBezTo>
                <a:cubicBezTo>
                  <a:pt x="248" y="18"/>
                  <a:pt x="250" y="18"/>
                  <a:pt x="251" y="19"/>
                </a:cubicBezTo>
                <a:cubicBezTo>
                  <a:pt x="251" y="18"/>
                  <a:pt x="252" y="18"/>
                  <a:pt x="254" y="18"/>
                </a:cubicBezTo>
                <a:cubicBezTo>
                  <a:pt x="254" y="18"/>
                  <a:pt x="253" y="19"/>
                  <a:pt x="253" y="19"/>
                </a:cubicBezTo>
                <a:cubicBezTo>
                  <a:pt x="254" y="19"/>
                  <a:pt x="254" y="18"/>
                  <a:pt x="254" y="18"/>
                </a:cubicBezTo>
                <a:cubicBezTo>
                  <a:pt x="256" y="18"/>
                  <a:pt x="257" y="19"/>
                  <a:pt x="258" y="18"/>
                </a:cubicBezTo>
                <a:cubicBezTo>
                  <a:pt x="258" y="17"/>
                  <a:pt x="257" y="17"/>
                  <a:pt x="256" y="17"/>
                </a:cubicBezTo>
                <a:cubicBezTo>
                  <a:pt x="257" y="17"/>
                  <a:pt x="259" y="17"/>
                  <a:pt x="259" y="16"/>
                </a:cubicBezTo>
                <a:cubicBezTo>
                  <a:pt x="261" y="16"/>
                  <a:pt x="261" y="18"/>
                  <a:pt x="262" y="18"/>
                </a:cubicBezTo>
                <a:cubicBezTo>
                  <a:pt x="263" y="18"/>
                  <a:pt x="262" y="17"/>
                  <a:pt x="262" y="17"/>
                </a:cubicBezTo>
                <a:cubicBezTo>
                  <a:pt x="264" y="17"/>
                  <a:pt x="264" y="18"/>
                  <a:pt x="266" y="18"/>
                </a:cubicBezTo>
                <a:cubicBezTo>
                  <a:pt x="266" y="17"/>
                  <a:pt x="266" y="17"/>
                  <a:pt x="267" y="17"/>
                </a:cubicBezTo>
                <a:cubicBezTo>
                  <a:pt x="267" y="16"/>
                  <a:pt x="266" y="16"/>
                  <a:pt x="266" y="16"/>
                </a:cubicBezTo>
                <a:cubicBezTo>
                  <a:pt x="267" y="16"/>
                  <a:pt x="268" y="16"/>
                  <a:pt x="268" y="17"/>
                </a:cubicBezTo>
                <a:cubicBezTo>
                  <a:pt x="269" y="17"/>
                  <a:pt x="268" y="16"/>
                  <a:pt x="269" y="16"/>
                </a:cubicBezTo>
                <a:cubicBezTo>
                  <a:pt x="270" y="16"/>
                  <a:pt x="269" y="18"/>
                  <a:pt x="271" y="18"/>
                </a:cubicBezTo>
                <a:cubicBezTo>
                  <a:pt x="271" y="17"/>
                  <a:pt x="270" y="17"/>
                  <a:pt x="270" y="16"/>
                </a:cubicBezTo>
                <a:cubicBezTo>
                  <a:pt x="272" y="17"/>
                  <a:pt x="272" y="16"/>
                  <a:pt x="272" y="16"/>
                </a:cubicBezTo>
                <a:cubicBezTo>
                  <a:pt x="272" y="16"/>
                  <a:pt x="272" y="17"/>
                  <a:pt x="272" y="17"/>
                </a:cubicBezTo>
                <a:cubicBezTo>
                  <a:pt x="273" y="17"/>
                  <a:pt x="273" y="17"/>
                  <a:pt x="273" y="17"/>
                </a:cubicBezTo>
                <a:cubicBezTo>
                  <a:pt x="273" y="16"/>
                  <a:pt x="274" y="17"/>
                  <a:pt x="274" y="16"/>
                </a:cubicBezTo>
                <a:cubicBezTo>
                  <a:pt x="274" y="15"/>
                  <a:pt x="271" y="16"/>
                  <a:pt x="272" y="14"/>
                </a:cubicBezTo>
                <a:cubicBezTo>
                  <a:pt x="271" y="14"/>
                  <a:pt x="272" y="15"/>
                  <a:pt x="271" y="16"/>
                </a:cubicBezTo>
                <a:lnTo>
                  <a:pt x="270" y="16"/>
                </a:lnTo>
                <a:close/>
                <a:moveTo>
                  <a:pt x="236" y="11"/>
                </a:moveTo>
                <a:cubicBezTo>
                  <a:pt x="236" y="13"/>
                  <a:pt x="236" y="14"/>
                  <a:pt x="237" y="14"/>
                </a:cubicBezTo>
                <a:cubicBezTo>
                  <a:pt x="237" y="11"/>
                  <a:pt x="237" y="11"/>
                  <a:pt x="237" y="11"/>
                </a:cubicBezTo>
                <a:lnTo>
                  <a:pt x="236" y="11"/>
                </a:lnTo>
                <a:close/>
                <a:moveTo>
                  <a:pt x="236" y="16"/>
                </a:moveTo>
                <a:cubicBezTo>
                  <a:pt x="237" y="16"/>
                  <a:pt x="237" y="16"/>
                  <a:pt x="237" y="16"/>
                </a:cubicBezTo>
                <a:cubicBezTo>
                  <a:pt x="237" y="15"/>
                  <a:pt x="237" y="14"/>
                  <a:pt x="235" y="14"/>
                </a:cubicBezTo>
                <a:cubicBezTo>
                  <a:pt x="235" y="16"/>
                  <a:pt x="237" y="15"/>
                  <a:pt x="236" y="16"/>
                </a:cubicBezTo>
                <a:close/>
                <a:moveTo>
                  <a:pt x="261" y="19"/>
                </a:moveTo>
                <a:cubicBezTo>
                  <a:pt x="260" y="18"/>
                  <a:pt x="260" y="16"/>
                  <a:pt x="259" y="17"/>
                </a:cubicBezTo>
                <a:cubicBezTo>
                  <a:pt x="258" y="18"/>
                  <a:pt x="259" y="18"/>
                  <a:pt x="259" y="18"/>
                </a:cubicBezTo>
                <a:cubicBezTo>
                  <a:pt x="259" y="19"/>
                  <a:pt x="261" y="19"/>
                  <a:pt x="261" y="19"/>
                </a:cubicBezTo>
                <a:close/>
                <a:moveTo>
                  <a:pt x="106" y="31"/>
                </a:moveTo>
                <a:cubicBezTo>
                  <a:pt x="105" y="32"/>
                  <a:pt x="104" y="31"/>
                  <a:pt x="104" y="33"/>
                </a:cubicBezTo>
                <a:cubicBezTo>
                  <a:pt x="105" y="33"/>
                  <a:pt x="105" y="32"/>
                  <a:pt x="105" y="32"/>
                </a:cubicBezTo>
                <a:cubicBezTo>
                  <a:pt x="105" y="33"/>
                  <a:pt x="105" y="34"/>
                  <a:pt x="106" y="34"/>
                </a:cubicBezTo>
                <a:lnTo>
                  <a:pt x="106" y="31"/>
                </a:lnTo>
                <a:close/>
                <a:moveTo>
                  <a:pt x="121" y="32"/>
                </a:moveTo>
                <a:cubicBezTo>
                  <a:pt x="122" y="32"/>
                  <a:pt x="122" y="32"/>
                  <a:pt x="122" y="32"/>
                </a:cubicBezTo>
                <a:cubicBezTo>
                  <a:pt x="122" y="31"/>
                  <a:pt x="123" y="31"/>
                  <a:pt x="123" y="30"/>
                </a:cubicBezTo>
                <a:cubicBezTo>
                  <a:pt x="121" y="30"/>
                  <a:pt x="122" y="31"/>
                  <a:pt x="121" y="32"/>
                </a:cubicBezTo>
                <a:close/>
                <a:moveTo>
                  <a:pt x="121" y="29"/>
                </a:moveTo>
                <a:cubicBezTo>
                  <a:pt x="121" y="28"/>
                  <a:pt x="121" y="27"/>
                  <a:pt x="122" y="26"/>
                </a:cubicBezTo>
                <a:cubicBezTo>
                  <a:pt x="121" y="26"/>
                  <a:pt x="119" y="28"/>
                  <a:pt x="121" y="29"/>
                </a:cubicBezTo>
                <a:close/>
                <a:moveTo>
                  <a:pt x="115" y="30"/>
                </a:moveTo>
                <a:cubicBezTo>
                  <a:pt x="115" y="29"/>
                  <a:pt x="116" y="28"/>
                  <a:pt x="115" y="28"/>
                </a:cubicBezTo>
                <a:cubicBezTo>
                  <a:pt x="115" y="30"/>
                  <a:pt x="114" y="29"/>
                  <a:pt x="114" y="30"/>
                </a:cubicBezTo>
                <a:cubicBezTo>
                  <a:pt x="114" y="30"/>
                  <a:pt x="114" y="31"/>
                  <a:pt x="115" y="30"/>
                </a:cubicBezTo>
                <a:close/>
                <a:moveTo>
                  <a:pt x="115" y="33"/>
                </a:moveTo>
                <a:cubicBezTo>
                  <a:pt x="115" y="33"/>
                  <a:pt x="115" y="33"/>
                  <a:pt x="114" y="34"/>
                </a:cubicBezTo>
                <a:cubicBezTo>
                  <a:pt x="115" y="34"/>
                  <a:pt x="115" y="34"/>
                  <a:pt x="116" y="34"/>
                </a:cubicBezTo>
                <a:cubicBezTo>
                  <a:pt x="116" y="33"/>
                  <a:pt x="116" y="33"/>
                  <a:pt x="115" y="33"/>
                </a:cubicBezTo>
                <a:close/>
                <a:moveTo>
                  <a:pt x="117" y="29"/>
                </a:moveTo>
                <a:cubicBezTo>
                  <a:pt x="117" y="28"/>
                  <a:pt x="117" y="28"/>
                  <a:pt x="117" y="27"/>
                </a:cubicBezTo>
                <a:cubicBezTo>
                  <a:pt x="117" y="27"/>
                  <a:pt x="116" y="27"/>
                  <a:pt x="116" y="27"/>
                </a:cubicBezTo>
                <a:cubicBezTo>
                  <a:pt x="116" y="28"/>
                  <a:pt x="116" y="29"/>
                  <a:pt x="117" y="29"/>
                </a:cubicBezTo>
                <a:close/>
                <a:moveTo>
                  <a:pt x="123" y="34"/>
                </a:moveTo>
                <a:cubicBezTo>
                  <a:pt x="122" y="33"/>
                  <a:pt x="121" y="34"/>
                  <a:pt x="119" y="34"/>
                </a:cubicBezTo>
                <a:cubicBezTo>
                  <a:pt x="119" y="33"/>
                  <a:pt x="119" y="33"/>
                  <a:pt x="119" y="32"/>
                </a:cubicBezTo>
                <a:cubicBezTo>
                  <a:pt x="119" y="32"/>
                  <a:pt x="119" y="32"/>
                  <a:pt x="119" y="32"/>
                </a:cubicBezTo>
                <a:cubicBezTo>
                  <a:pt x="119" y="31"/>
                  <a:pt x="119" y="30"/>
                  <a:pt x="117" y="30"/>
                </a:cubicBezTo>
                <a:cubicBezTo>
                  <a:pt x="117" y="30"/>
                  <a:pt x="117" y="31"/>
                  <a:pt x="116" y="31"/>
                </a:cubicBezTo>
                <a:cubicBezTo>
                  <a:pt x="116" y="33"/>
                  <a:pt x="117" y="34"/>
                  <a:pt x="118" y="35"/>
                </a:cubicBezTo>
                <a:cubicBezTo>
                  <a:pt x="119" y="34"/>
                  <a:pt x="118" y="34"/>
                  <a:pt x="118" y="34"/>
                </a:cubicBezTo>
                <a:cubicBezTo>
                  <a:pt x="117" y="34"/>
                  <a:pt x="117" y="32"/>
                  <a:pt x="117" y="32"/>
                </a:cubicBezTo>
                <a:cubicBezTo>
                  <a:pt x="118" y="32"/>
                  <a:pt x="119" y="33"/>
                  <a:pt x="119" y="34"/>
                </a:cubicBezTo>
                <a:cubicBezTo>
                  <a:pt x="120" y="34"/>
                  <a:pt x="122" y="34"/>
                  <a:pt x="123" y="34"/>
                </a:cubicBezTo>
                <a:close/>
                <a:moveTo>
                  <a:pt x="123" y="41"/>
                </a:moveTo>
                <a:cubicBezTo>
                  <a:pt x="122" y="41"/>
                  <a:pt x="122" y="41"/>
                  <a:pt x="121" y="42"/>
                </a:cubicBezTo>
                <a:cubicBezTo>
                  <a:pt x="123" y="41"/>
                  <a:pt x="122" y="42"/>
                  <a:pt x="123" y="42"/>
                </a:cubicBezTo>
                <a:lnTo>
                  <a:pt x="123" y="41"/>
                </a:lnTo>
                <a:close/>
                <a:moveTo>
                  <a:pt x="130" y="46"/>
                </a:moveTo>
                <a:cubicBezTo>
                  <a:pt x="130" y="45"/>
                  <a:pt x="128" y="45"/>
                  <a:pt x="128" y="46"/>
                </a:cubicBezTo>
                <a:cubicBezTo>
                  <a:pt x="128" y="47"/>
                  <a:pt x="130" y="47"/>
                  <a:pt x="130" y="46"/>
                </a:cubicBezTo>
                <a:close/>
                <a:moveTo>
                  <a:pt x="133" y="42"/>
                </a:moveTo>
                <a:cubicBezTo>
                  <a:pt x="132" y="42"/>
                  <a:pt x="131" y="40"/>
                  <a:pt x="129" y="41"/>
                </a:cubicBezTo>
                <a:cubicBezTo>
                  <a:pt x="129" y="43"/>
                  <a:pt x="131" y="43"/>
                  <a:pt x="131" y="42"/>
                </a:cubicBezTo>
                <a:cubicBezTo>
                  <a:pt x="132" y="42"/>
                  <a:pt x="133" y="43"/>
                  <a:pt x="133" y="42"/>
                </a:cubicBezTo>
                <a:close/>
                <a:moveTo>
                  <a:pt x="138" y="42"/>
                </a:moveTo>
                <a:cubicBezTo>
                  <a:pt x="137" y="40"/>
                  <a:pt x="135" y="43"/>
                  <a:pt x="134" y="42"/>
                </a:cubicBezTo>
                <a:cubicBezTo>
                  <a:pt x="135" y="44"/>
                  <a:pt x="137" y="42"/>
                  <a:pt x="138" y="42"/>
                </a:cubicBezTo>
                <a:close/>
                <a:moveTo>
                  <a:pt x="139" y="46"/>
                </a:moveTo>
                <a:cubicBezTo>
                  <a:pt x="138" y="46"/>
                  <a:pt x="136" y="44"/>
                  <a:pt x="135" y="46"/>
                </a:cubicBezTo>
                <a:cubicBezTo>
                  <a:pt x="137" y="45"/>
                  <a:pt x="138" y="47"/>
                  <a:pt x="139" y="46"/>
                </a:cubicBezTo>
                <a:close/>
                <a:moveTo>
                  <a:pt x="127" y="29"/>
                </a:moveTo>
                <a:cubicBezTo>
                  <a:pt x="127" y="29"/>
                  <a:pt x="127" y="28"/>
                  <a:pt x="127" y="28"/>
                </a:cubicBezTo>
                <a:cubicBezTo>
                  <a:pt x="128" y="27"/>
                  <a:pt x="127" y="27"/>
                  <a:pt x="126" y="27"/>
                </a:cubicBezTo>
                <a:cubicBezTo>
                  <a:pt x="126" y="28"/>
                  <a:pt x="126" y="29"/>
                  <a:pt x="127" y="29"/>
                </a:cubicBezTo>
                <a:close/>
                <a:moveTo>
                  <a:pt x="127" y="36"/>
                </a:moveTo>
                <a:cubicBezTo>
                  <a:pt x="128" y="34"/>
                  <a:pt x="126" y="35"/>
                  <a:pt x="125" y="35"/>
                </a:cubicBezTo>
                <a:cubicBezTo>
                  <a:pt x="125" y="34"/>
                  <a:pt x="125" y="33"/>
                  <a:pt x="124" y="33"/>
                </a:cubicBezTo>
                <a:cubicBezTo>
                  <a:pt x="123" y="36"/>
                  <a:pt x="126" y="36"/>
                  <a:pt x="127" y="36"/>
                </a:cubicBezTo>
                <a:close/>
                <a:moveTo>
                  <a:pt x="127" y="33"/>
                </a:moveTo>
                <a:cubicBezTo>
                  <a:pt x="126" y="33"/>
                  <a:pt x="126" y="32"/>
                  <a:pt x="126" y="32"/>
                </a:cubicBezTo>
                <a:cubicBezTo>
                  <a:pt x="126" y="32"/>
                  <a:pt x="125" y="32"/>
                  <a:pt x="125" y="33"/>
                </a:cubicBezTo>
                <a:cubicBezTo>
                  <a:pt x="126" y="33"/>
                  <a:pt x="126" y="33"/>
                  <a:pt x="125" y="34"/>
                </a:cubicBezTo>
                <a:cubicBezTo>
                  <a:pt x="126" y="34"/>
                  <a:pt x="128" y="33"/>
                  <a:pt x="127" y="33"/>
                </a:cubicBezTo>
                <a:close/>
                <a:moveTo>
                  <a:pt x="128" y="27"/>
                </a:moveTo>
                <a:cubicBezTo>
                  <a:pt x="129" y="28"/>
                  <a:pt x="128" y="30"/>
                  <a:pt x="130" y="29"/>
                </a:cubicBezTo>
                <a:cubicBezTo>
                  <a:pt x="130" y="28"/>
                  <a:pt x="129" y="28"/>
                  <a:pt x="129" y="28"/>
                </a:cubicBezTo>
                <a:cubicBezTo>
                  <a:pt x="129" y="28"/>
                  <a:pt x="130" y="27"/>
                  <a:pt x="130" y="27"/>
                </a:cubicBezTo>
                <a:cubicBezTo>
                  <a:pt x="130" y="26"/>
                  <a:pt x="130" y="26"/>
                  <a:pt x="129" y="26"/>
                </a:cubicBezTo>
                <a:cubicBezTo>
                  <a:pt x="129" y="28"/>
                  <a:pt x="128" y="27"/>
                  <a:pt x="128" y="27"/>
                </a:cubicBezTo>
                <a:close/>
                <a:moveTo>
                  <a:pt x="135" y="30"/>
                </a:moveTo>
                <a:cubicBezTo>
                  <a:pt x="136" y="32"/>
                  <a:pt x="133" y="29"/>
                  <a:pt x="134" y="32"/>
                </a:cubicBezTo>
                <a:cubicBezTo>
                  <a:pt x="132" y="31"/>
                  <a:pt x="132" y="32"/>
                  <a:pt x="132" y="32"/>
                </a:cubicBezTo>
                <a:cubicBezTo>
                  <a:pt x="131" y="32"/>
                  <a:pt x="129" y="31"/>
                  <a:pt x="128" y="30"/>
                </a:cubicBezTo>
                <a:cubicBezTo>
                  <a:pt x="128" y="32"/>
                  <a:pt x="128" y="32"/>
                  <a:pt x="128" y="32"/>
                </a:cubicBezTo>
                <a:cubicBezTo>
                  <a:pt x="130" y="32"/>
                  <a:pt x="130" y="32"/>
                  <a:pt x="130" y="33"/>
                </a:cubicBezTo>
                <a:cubicBezTo>
                  <a:pt x="131" y="33"/>
                  <a:pt x="133" y="33"/>
                  <a:pt x="134" y="32"/>
                </a:cubicBezTo>
                <a:cubicBezTo>
                  <a:pt x="134" y="31"/>
                  <a:pt x="137" y="31"/>
                  <a:pt x="135" y="30"/>
                </a:cubicBezTo>
                <a:close/>
                <a:moveTo>
                  <a:pt x="139" y="25"/>
                </a:moveTo>
                <a:cubicBezTo>
                  <a:pt x="138" y="25"/>
                  <a:pt x="137" y="25"/>
                  <a:pt x="136" y="26"/>
                </a:cubicBezTo>
                <a:cubicBezTo>
                  <a:pt x="134" y="25"/>
                  <a:pt x="133" y="25"/>
                  <a:pt x="131" y="25"/>
                </a:cubicBezTo>
                <a:cubicBezTo>
                  <a:pt x="131" y="26"/>
                  <a:pt x="131" y="27"/>
                  <a:pt x="131" y="27"/>
                </a:cubicBezTo>
                <a:cubicBezTo>
                  <a:pt x="132" y="27"/>
                  <a:pt x="133" y="27"/>
                  <a:pt x="134" y="26"/>
                </a:cubicBezTo>
                <a:cubicBezTo>
                  <a:pt x="133" y="26"/>
                  <a:pt x="133" y="27"/>
                  <a:pt x="132" y="26"/>
                </a:cubicBezTo>
                <a:cubicBezTo>
                  <a:pt x="133" y="25"/>
                  <a:pt x="134" y="26"/>
                  <a:pt x="135" y="27"/>
                </a:cubicBezTo>
                <a:cubicBezTo>
                  <a:pt x="133" y="27"/>
                  <a:pt x="134" y="28"/>
                  <a:pt x="133" y="29"/>
                </a:cubicBezTo>
                <a:cubicBezTo>
                  <a:pt x="132" y="29"/>
                  <a:pt x="132" y="28"/>
                  <a:pt x="132" y="29"/>
                </a:cubicBezTo>
                <a:cubicBezTo>
                  <a:pt x="132" y="30"/>
                  <a:pt x="133" y="29"/>
                  <a:pt x="133" y="30"/>
                </a:cubicBezTo>
                <a:cubicBezTo>
                  <a:pt x="132" y="31"/>
                  <a:pt x="131" y="31"/>
                  <a:pt x="132" y="31"/>
                </a:cubicBezTo>
                <a:cubicBezTo>
                  <a:pt x="133" y="31"/>
                  <a:pt x="133" y="29"/>
                  <a:pt x="135" y="29"/>
                </a:cubicBezTo>
                <a:cubicBezTo>
                  <a:pt x="134" y="28"/>
                  <a:pt x="135" y="28"/>
                  <a:pt x="136" y="27"/>
                </a:cubicBezTo>
                <a:cubicBezTo>
                  <a:pt x="135" y="27"/>
                  <a:pt x="136" y="26"/>
                  <a:pt x="136" y="26"/>
                </a:cubicBezTo>
                <a:cubicBezTo>
                  <a:pt x="136" y="28"/>
                  <a:pt x="139" y="27"/>
                  <a:pt x="139" y="28"/>
                </a:cubicBezTo>
                <a:cubicBezTo>
                  <a:pt x="139" y="26"/>
                  <a:pt x="139" y="26"/>
                  <a:pt x="139" y="26"/>
                </a:cubicBezTo>
                <a:cubicBezTo>
                  <a:pt x="138" y="26"/>
                  <a:pt x="137" y="27"/>
                  <a:pt x="137" y="26"/>
                </a:cubicBezTo>
                <a:cubicBezTo>
                  <a:pt x="138" y="26"/>
                  <a:pt x="139" y="26"/>
                  <a:pt x="139" y="25"/>
                </a:cubicBezTo>
                <a:close/>
                <a:moveTo>
                  <a:pt x="140" y="31"/>
                </a:moveTo>
                <a:cubicBezTo>
                  <a:pt x="141" y="31"/>
                  <a:pt x="141" y="32"/>
                  <a:pt x="142" y="32"/>
                </a:cubicBezTo>
                <a:cubicBezTo>
                  <a:pt x="143" y="30"/>
                  <a:pt x="140" y="30"/>
                  <a:pt x="140" y="31"/>
                </a:cubicBezTo>
                <a:close/>
                <a:moveTo>
                  <a:pt x="142" y="28"/>
                </a:moveTo>
                <a:cubicBezTo>
                  <a:pt x="141" y="27"/>
                  <a:pt x="142" y="29"/>
                  <a:pt x="141" y="29"/>
                </a:cubicBezTo>
                <a:cubicBezTo>
                  <a:pt x="141" y="29"/>
                  <a:pt x="140" y="29"/>
                  <a:pt x="139" y="29"/>
                </a:cubicBezTo>
                <a:cubicBezTo>
                  <a:pt x="141" y="30"/>
                  <a:pt x="142" y="29"/>
                  <a:pt x="142" y="30"/>
                </a:cubicBezTo>
                <a:cubicBezTo>
                  <a:pt x="142" y="28"/>
                  <a:pt x="143" y="29"/>
                  <a:pt x="142" y="28"/>
                </a:cubicBezTo>
                <a:close/>
                <a:moveTo>
                  <a:pt x="144" y="26"/>
                </a:moveTo>
                <a:cubicBezTo>
                  <a:pt x="144" y="26"/>
                  <a:pt x="143" y="25"/>
                  <a:pt x="142" y="26"/>
                </a:cubicBezTo>
                <a:cubicBezTo>
                  <a:pt x="143" y="26"/>
                  <a:pt x="143" y="26"/>
                  <a:pt x="143" y="27"/>
                </a:cubicBezTo>
                <a:cubicBezTo>
                  <a:pt x="144" y="27"/>
                  <a:pt x="144" y="27"/>
                  <a:pt x="144" y="26"/>
                </a:cubicBezTo>
                <a:close/>
                <a:moveTo>
                  <a:pt x="147" y="27"/>
                </a:moveTo>
                <a:cubicBezTo>
                  <a:pt x="148" y="26"/>
                  <a:pt x="147" y="28"/>
                  <a:pt x="148" y="27"/>
                </a:cubicBezTo>
                <a:cubicBezTo>
                  <a:pt x="148" y="27"/>
                  <a:pt x="148" y="26"/>
                  <a:pt x="149" y="27"/>
                </a:cubicBezTo>
                <a:cubicBezTo>
                  <a:pt x="150" y="25"/>
                  <a:pt x="148" y="26"/>
                  <a:pt x="149" y="25"/>
                </a:cubicBezTo>
                <a:cubicBezTo>
                  <a:pt x="150" y="25"/>
                  <a:pt x="150" y="27"/>
                  <a:pt x="151" y="25"/>
                </a:cubicBezTo>
                <a:cubicBezTo>
                  <a:pt x="150" y="25"/>
                  <a:pt x="150" y="24"/>
                  <a:pt x="149" y="24"/>
                </a:cubicBezTo>
                <a:cubicBezTo>
                  <a:pt x="147" y="25"/>
                  <a:pt x="147" y="26"/>
                  <a:pt x="145" y="26"/>
                </a:cubicBezTo>
                <a:cubicBezTo>
                  <a:pt x="145" y="27"/>
                  <a:pt x="145" y="27"/>
                  <a:pt x="145" y="27"/>
                </a:cubicBezTo>
                <a:cubicBezTo>
                  <a:pt x="143" y="28"/>
                  <a:pt x="146" y="28"/>
                  <a:pt x="146" y="27"/>
                </a:cubicBezTo>
                <a:cubicBezTo>
                  <a:pt x="146" y="27"/>
                  <a:pt x="147" y="29"/>
                  <a:pt x="147" y="27"/>
                </a:cubicBezTo>
                <a:cubicBezTo>
                  <a:pt x="147" y="27"/>
                  <a:pt x="146" y="27"/>
                  <a:pt x="147" y="27"/>
                </a:cubicBezTo>
                <a:close/>
                <a:moveTo>
                  <a:pt x="150" y="29"/>
                </a:moveTo>
                <a:cubicBezTo>
                  <a:pt x="150" y="29"/>
                  <a:pt x="149" y="29"/>
                  <a:pt x="149" y="29"/>
                </a:cubicBezTo>
                <a:cubicBezTo>
                  <a:pt x="148" y="30"/>
                  <a:pt x="150" y="29"/>
                  <a:pt x="149" y="31"/>
                </a:cubicBezTo>
                <a:cubicBezTo>
                  <a:pt x="148" y="31"/>
                  <a:pt x="148" y="30"/>
                  <a:pt x="147" y="30"/>
                </a:cubicBezTo>
                <a:cubicBezTo>
                  <a:pt x="147" y="31"/>
                  <a:pt x="147" y="31"/>
                  <a:pt x="147" y="32"/>
                </a:cubicBezTo>
                <a:cubicBezTo>
                  <a:pt x="148" y="31"/>
                  <a:pt x="150" y="32"/>
                  <a:pt x="150" y="31"/>
                </a:cubicBezTo>
                <a:cubicBezTo>
                  <a:pt x="149" y="30"/>
                  <a:pt x="150" y="30"/>
                  <a:pt x="150" y="29"/>
                </a:cubicBezTo>
                <a:close/>
                <a:moveTo>
                  <a:pt x="152" y="27"/>
                </a:moveTo>
                <a:cubicBezTo>
                  <a:pt x="152" y="28"/>
                  <a:pt x="152" y="31"/>
                  <a:pt x="153" y="30"/>
                </a:cubicBezTo>
                <a:cubicBezTo>
                  <a:pt x="153" y="29"/>
                  <a:pt x="153" y="29"/>
                  <a:pt x="153" y="28"/>
                </a:cubicBezTo>
                <a:cubicBezTo>
                  <a:pt x="153" y="28"/>
                  <a:pt x="154" y="28"/>
                  <a:pt x="154" y="27"/>
                </a:cubicBezTo>
                <a:cubicBezTo>
                  <a:pt x="153" y="27"/>
                  <a:pt x="152" y="27"/>
                  <a:pt x="152" y="27"/>
                </a:cubicBezTo>
                <a:cubicBezTo>
                  <a:pt x="151" y="27"/>
                  <a:pt x="149" y="27"/>
                  <a:pt x="150" y="27"/>
                </a:cubicBezTo>
                <a:lnTo>
                  <a:pt x="152" y="27"/>
                </a:lnTo>
                <a:close/>
                <a:moveTo>
                  <a:pt x="151" y="32"/>
                </a:moveTo>
                <a:cubicBezTo>
                  <a:pt x="151" y="32"/>
                  <a:pt x="154" y="33"/>
                  <a:pt x="153" y="33"/>
                </a:cubicBezTo>
                <a:cubicBezTo>
                  <a:pt x="153" y="32"/>
                  <a:pt x="151" y="31"/>
                  <a:pt x="151" y="32"/>
                </a:cubicBezTo>
                <a:close/>
                <a:moveTo>
                  <a:pt x="153" y="34"/>
                </a:moveTo>
                <a:cubicBezTo>
                  <a:pt x="152" y="33"/>
                  <a:pt x="153" y="35"/>
                  <a:pt x="152" y="34"/>
                </a:cubicBezTo>
                <a:cubicBezTo>
                  <a:pt x="151" y="34"/>
                  <a:pt x="152" y="33"/>
                  <a:pt x="151" y="34"/>
                </a:cubicBezTo>
                <a:cubicBezTo>
                  <a:pt x="151" y="35"/>
                  <a:pt x="151" y="35"/>
                  <a:pt x="151" y="35"/>
                </a:cubicBezTo>
                <a:cubicBezTo>
                  <a:pt x="152" y="35"/>
                  <a:pt x="152" y="36"/>
                  <a:pt x="154" y="36"/>
                </a:cubicBezTo>
                <a:cubicBezTo>
                  <a:pt x="154" y="34"/>
                  <a:pt x="152" y="35"/>
                  <a:pt x="153" y="34"/>
                </a:cubicBezTo>
                <a:close/>
                <a:moveTo>
                  <a:pt x="156" y="30"/>
                </a:moveTo>
                <a:cubicBezTo>
                  <a:pt x="156" y="29"/>
                  <a:pt x="153" y="29"/>
                  <a:pt x="154" y="29"/>
                </a:cubicBezTo>
                <a:cubicBezTo>
                  <a:pt x="155" y="29"/>
                  <a:pt x="155" y="30"/>
                  <a:pt x="156" y="30"/>
                </a:cubicBezTo>
                <a:close/>
                <a:moveTo>
                  <a:pt x="157" y="34"/>
                </a:moveTo>
                <a:cubicBezTo>
                  <a:pt x="156" y="33"/>
                  <a:pt x="156" y="32"/>
                  <a:pt x="155" y="32"/>
                </a:cubicBezTo>
                <a:cubicBezTo>
                  <a:pt x="154" y="34"/>
                  <a:pt x="156" y="34"/>
                  <a:pt x="157" y="34"/>
                </a:cubicBezTo>
                <a:close/>
                <a:moveTo>
                  <a:pt x="161" y="33"/>
                </a:moveTo>
                <a:cubicBezTo>
                  <a:pt x="160" y="32"/>
                  <a:pt x="158" y="31"/>
                  <a:pt x="158" y="32"/>
                </a:cubicBezTo>
                <a:cubicBezTo>
                  <a:pt x="159" y="33"/>
                  <a:pt x="161" y="34"/>
                  <a:pt x="161" y="33"/>
                </a:cubicBezTo>
                <a:close/>
                <a:moveTo>
                  <a:pt x="162" y="29"/>
                </a:moveTo>
                <a:cubicBezTo>
                  <a:pt x="161" y="29"/>
                  <a:pt x="161" y="27"/>
                  <a:pt x="160" y="28"/>
                </a:cubicBezTo>
                <a:cubicBezTo>
                  <a:pt x="161" y="29"/>
                  <a:pt x="162" y="30"/>
                  <a:pt x="162" y="29"/>
                </a:cubicBezTo>
                <a:close/>
                <a:moveTo>
                  <a:pt x="162" y="25"/>
                </a:moveTo>
                <a:cubicBezTo>
                  <a:pt x="162" y="25"/>
                  <a:pt x="160" y="25"/>
                  <a:pt x="158" y="25"/>
                </a:cubicBezTo>
                <a:cubicBezTo>
                  <a:pt x="158" y="26"/>
                  <a:pt x="160" y="25"/>
                  <a:pt x="160" y="26"/>
                </a:cubicBezTo>
                <a:cubicBezTo>
                  <a:pt x="160" y="26"/>
                  <a:pt x="160" y="27"/>
                  <a:pt x="160" y="27"/>
                </a:cubicBezTo>
                <a:cubicBezTo>
                  <a:pt x="160" y="27"/>
                  <a:pt x="160" y="25"/>
                  <a:pt x="161" y="25"/>
                </a:cubicBezTo>
                <a:cubicBezTo>
                  <a:pt x="161" y="26"/>
                  <a:pt x="162" y="26"/>
                  <a:pt x="162" y="25"/>
                </a:cubicBezTo>
                <a:close/>
                <a:moveTo>
                  <a:pt x="174" y="26"/>
                </a:moveTo>
                <a:cubicBezTo>
                  <a:pt x="175" y="26"/>
                  <a:pt x="175" y="27"/>
                  <a:pt x="176" y="27"/>
                </a:cubicBezTo>
                <a:cubicBezTo>
                  <a:pt x="177" y="25"/>
                  <a:pt x="174" y="26"/>
                  <a:pt x="174" y="26"/>
                </a:cubicBezTo>
                <a:close/>
                <a:moveTo>
                  <a:pt x="163" y="33"/>
                </a:moveTo>
                <a:cubicBezTo>
                  <a:pt x="163" y="33"/>
                  <a:pt x="164" y="33"/>
                  <a:pt x="164" y="33"/>
                </a:cubicBezTo>
                <a:cubicBezTo>
                  <a:pt x="162" y="33"/>
                  <a:pt x="163" y="34"/>
                  <a:pt x="162" y="35"/>
                </a:cubicBezTo>
                <a:cubicBezTo>
                  <a:pt x="164" y="35"/>
                  <a:pt x="164" y="35"/>
                  <a:pt x="164" y="35"/>
                </a:cubicBezTo>
                <a:cubicBezTo>
                  <a:pt x="164" y="34"/>
                  <a:pt x="163" y="34"/>
                  <a:pt x="163" y="33"/>
                </a:cubicBezTo>
                <a:close/>
                <a:moveTo>
                  <a:pt x="164" y="26"/>
                </a:moveTo>
                <a:cubicBezTo>
                  <a:pt x="164" y="25"/>
                  <a:pt x="164" y="25"/>
                  <a:pt x="163" y="25"/>
                </a:cubicBezTo>
                <a:cubicBezTo>
                  <a:pt x="163" y="25"/>
                  <a:pt x="163" y="25"/>
                  <a:pt x="163" y="26"/>
                </a:cubicBezTo>
                <a:lnTo>
                  <a:pt x="164" y="26"/>
                </a:lnTo>
                <a:close/>
                <a:moveTo>
                  <a:pt x="168" y="34"/>
                </a:moveTo>
                <a:cubicBezTo>
                  <a:pt x="167" y="33"/>
                  <a:pt x="166" y="34"/>
                  <a:pt x="165" y="34"/>
                </a:cubicBezTo>
                <a:cubicBezTo>
                  <a:pt x="165" y="33"/>
                  <a:pt x="166" y="33"/>
                  <a:pt x="167" y="33"/>
                </a:cubicBezTo>
                <a:cubicBezTo>
                  <a:pt x="166" y="32"/>
                  <a:pt x="165" y="33"/>
                  <a:pt x="164" y="34"/>
                </a:cubicBezTo>
                <a:cubicBezTo>
                  <a:pt x="166" y="35"/>
                  <a:pt x="167" y="34"/>
                  <a:pt x="168" y="35"/>
                </a:cubicBezTo>
                <a:cubicBezTo>
                  <a:pt x="168" y="34"/>
                  <a:pt x="169" y="35"/>
                  <a:pt x="168" y="34"/>
                </a:cubicBezTo>
                <a:close/>
                <a:moveTo>
                  <a:pt x="168" y="28"/>
                </a:moveTo>
                <a:cubicBezTo>
                  <a:pt x="171" y="28"/>
                  <a:pt x="166" y="27"/>
                  <a:pt x="166" y="28"/>
                </a:cubicBezTo>
                <a:cubicBezTo>
                  <a:pt x="167" y="28"/>
                  <a:pt x="167" y="28"/>
                  <a:pt x="168" y="28"/>
                </a:cubicBezTo>
                <a:close/>
                <a:moveTo>
                  <a:pt x="172" y="28"/>
                </a:moveTo>
                <a:cubicBezTo>
                  <a:pt x="172" y="26"/>
                  <a:pt x="172" y="26"/>
                  <a:pt x="172" y="26"/>
                </a:cubicBezTo>
                <a:cubicBezTo>
                  <a:pt x="172" y="26"/>
                  <a:pt x="174" y="26"/>
                  <a:pt x="173" y="26"/>
                </a:cubicBezTo>
                <a:cubicBezTo>
                  <a:pt x="172" y="26"/>
                  <a:pt x="171" y="26"/>
                  <a:pt x="170" y="25"/>
                </a:cubicBezTo>
                <a:cubicBezTo>
                  <a:pt x="169" y="27"/>
                  <a:pt x="172" y="26"/>
                  <a:pt x="171" y="28"/>
                </a:cubicBezTo>
                <a:cubicBezTo>
                  <a:pt x="171" y="27"/>
                  <a:pt x="171" y="28"/>
                  <a:pt x="170" y="28"/>
                </a:cubicBezTo>
                <a:cubicBezTo>
                  <a:pt x="170" y="26"/>
                  <a:pt x="167" y="24"/>
                  <a:pt x="166" y="27"/>
                </a:cubicBezTo>
                <a:cubicBezTo>
                  <a:pt x="168" y="27"/>
                  <a:pt x="169" y="27"/>
                  <a:pt x="169" y="27"/>
                </a:cubicBezTo>
                <a:cubicBezTo>
                  <a:pt x="170" y="29"/>
                  <a:pt x="168" y="28"/>
                  <a:pt x="168" y="29"/>
                </a:cubicBezTo>
                <a:cubicBezTo>
                  <a:pt x="170" y="29"/>
                  <a:pt x="170" y="28"/>
                  <a:pt x="172" y="28"/>
                </a:cubicBezTo>
                <a:close/>
                <a:moveTo>
                  <a:pt x="177" y="34"/>
                </a:moveTo>
                <a:cubicBezTo>
                  <a:pt x="176" y="34"/>
                  <a:pt x="176" y="33"/>
                  <a:pt x="175" y="33"/>
                </a:cubicBezTo>
                <a:cubicBezTo>
                  <a:pt x="175" y="34"/>
                  <a:pt x="176" y="34"/>
                  <a:pt x="175" y="34"/>
                </a:cubicBezTo>
                <a:cubicBezTo>
                  <a:pt x="175" y="34"/>
                  <a:pt x="174" y="34"/>
                  <a:pt x="174" y="34"/>
                </a:cubicBezTo>
                <a:cubicBezTo>
                  <a:pt x="174" y="33"/>
                  <a:pt x="175" y="33"/>
                  <a:pt x="174" y="32"/>
                </a:cubicBezTo>
                <a:cubicBezTo>
                  <a:pt x="174" y="32"/>
                  <a:pt x="173" y="32"/>
                  <a:pt x="173" y="33"/>
                </a:cubicBezTo>
                <a:cubicBezTo>
                  <a:pt x="173" y="33"/>
                  <a:pt x="173" y="33"/>
                  <a:pt x="173" y="33"/>
                </a:cubicBezTo>
                <a:cubicBezTo>
                  <a:pt x="171" y="33"/>
                  <a:pt x="171" y="32"/>
                  <a:pt x="170" y="31"/>
                </a:cubicBezTo>
                <a:cubicBezTo>
                  <a:pt x="171" y="33"/>
                  <a:pt x="170" y="33"/>
                  <a:pt x="170" y="35"/>
                </a:cubicBezTo>
                <a:cubicBezTo>
                  <a:pt x="171" y="35"/>
                  <a:pt x="172" y="35"/>
                  <a:pt x="173" y="36"/>
                </a:cubicBezTo>
                <a:cubicBezTo>
                  <a:pt x="173" y="35"/>
                  <a:pt x="173" y="35"/>
                  <a:pt x="174" y="35"/>
                </a:cubicBezTo>
                <a:cubicBezTo>
                  <a:pt x="175" y="35"/>
                  <a:pt x="174" y="36"/>
                  <a:pt x="176" y="36"/>
                </a:cubicBezTo>
                <a:cubicBezTo>
                  <a:pt x="176" y="35"/>
                  <a:pt x="177" y="35"/>
                  <a:pt x="177" y="34"/>
                </a:cubicBezTo>
                <a:close/>
                <a:moveTo>
                  <a:pt x="176" y="32"/>
                </a:moveTo>
                <a:cubicBezTo>
                  <a:pt x="175" y="31"/>
                  <a:pt x="176" y="30"/>
                  <a:pt x="175" y="31"/>
                </a:cubicBezTo>
                <a:cubicBezTo>
                  <a:pt x="175" y="30"/>
                  <a:pt x="174" y="30"/>
                  <a:pt x="174" y="29"/>
                </a:cubicBezTo>
                <a:cubicBezTo>
                  <a:pt x="173" y="28"/>
                  <a:pt x="173" y="30"/>
                  <a:pt x="173" y="30"/>
                </a:cubicBezTo>
                <a:cubicBezTo>
                  <a:pt x="173" y="30"/>
                  <a:pt x="174" y="30"/>
                  <a:pt x="174" y="30"/>
                </a:cubicBezTo>
                <a:cubicBezTo>
                  <a:pt x="174" y="31"/>
                  <a:pt x="174" y="31"/>
                  <a:pt x="174" y="31"/>
                </a:cubicBezTo>
                <a:cubicBezTo>
                  <a:pt x="173" y="31"/>
                  <a:pt x="172" y="30"/>
                  <a:pt x="172" y="31"/>
                </a:cubicBezTo>
                <a:cubicBezTo>
                  <a:pt x="172" y="32"/>
                  <a:pt x="173" y="31"/>
                  <a:pt x="174" y="31"/>
                </a:cubicBezTo>
                <a:cubicBezTo>
                  <a:pt x="175" y="33"/>
                  <a:pt x="176" y="32"/>
                  <a:pt x="177" y="32"/>
                </a:cubicBezTo>
                <a:cubicBezTo>
                  <a:pt x="178" y="31"/>
                  <a:pt x="177" y="32"/>
                  <a:pt x="176" y="32"/>
                </a:cubicBezTo>
                <a:close/>
                <a:moveTo>
                  <a:pt x="180" y="29"/>
                </a:moveTo>
                <a:cubicBezTo>
                  <a:pt x="179" y="29"/>
                  <a:pt x="179" y="28"/>
                  <a:pt x="178" y="28"/>
                </a:cubicBezTo>
                <a:cubicBezTo>
                  <a:pt x="181" y="28"/>
                  <a:pt x="181" y="28"/>
                  <a:pt x="181" y="28"/>
                </a:cubicBezTo>
                <a:cubicBezTo>
                  <a:pt x="181" y="28"/>
                  <a:pt x="181" y="27"/>
                  <a:pt x="181" y="26"/>
                </a:cubicBezTo>
                <a:cubicBezTo>
                  <a:pt x="179" y="26"/>
                  <a:pt x="179" y="27"/>
                  <a:pt x="177" y="27"/>
                </a:cubicBezTo>
                <a:cubicBezTo>
                  <a:pt x="177" y="28"/>
                  <a:pt x="178" y="28"/>
                  <a:pt x="178" y="28"/>
                </a:cubicBezTo>
                <a:cubicBezTo>
                  <a:pt x="178" y="28"/>
                  <a:pt x="177" y="29"/>
                  <a:pt x="177" y="29"/>
                </a:cubicBezTo>
                <a:cubicBezTo>
                  <a:pt x="177" y="29"/>
                  <a:pt x="178" y="29"/>
                  <a:pt x="178" y="29"/>
                </a:cubicBezTo>
                <a:cubicBezTo>
                  <a:pt x="178" y="30"/>
                  <a:pt x="177" y="30"/>
                  <a:pt x="178" y="30"/>
                </a:cubicBezTo>
                <a:cubicBezTo>
                  <a:pt x="178" y="28"/>
                  <a:pt x="180" y="30"/>
                  <a:pt x="180" y="29"/>
                </a:cubicBezTo>
                <a:close/>
                <a:moveTo>
                  <a:pt x="183" y="32"/>
                </a:moveTo>
                <a:cubicBezTo>
                  <a:pt x="182" y="31"/>
                  <a:pt x="181" y="32"/>
                  <a:pt x="180" y="31"/>
                </a:cubicBezTo>
                <a:cubicBezTo>
                  <a:pt x="180" y="34"/>
                  <a:pt x="182" y="33"/>
                  <a:pt x="183" y="32"/>
                </a:cubicBezTo>
                <a:close/>
                <a:moveTo>
                  <a:pt x="184" y="30"/>
                </a:moveTo>
                <a:cubicBezTo>
                  <a:pt x="184" y="30"/>
                  <a:pt x="184" y="30"/>
                  <a:pt x="184" y="30"/>
                </a:cubicBezTo>
                <a:cubicBezTo>
                  <a:pt x="185" y="31"/>
                  <a:pt x="185" y="31"/>
                  <a:pt x="185" y="31"/>
                </a:cubicBezTo>
                <a:cubicBezTo>
                  <a:pt x="186" y="31"/>
                  <a:pt x="187" y="32"/>
                  <a:pt x="187" y="31"/>
                </a:cubicBezTo>
                <a:cubicBezTo>
                  <a:pt x="186" y="30"/>
                  <a:pt x="185" y="31"/>
                  <a:pt x="185" y="30"/>
                </a:cubicBezTo>
                <a:cubicBezTo>
                  <a:pt x="186" y="31"/>
                  <a:pt x="186" y="29"/>
                  <a:pt x="186" y="29"/>
                </a:cubicBezTo>
                <a:cubicBezTo>
                  <a:pt x="186" y="29"/>
                  <a:pt x="187" y="30"/>
                  <a:pt x="188" y="29"/>
                </a:cubicBezTo>
                <a:cubicBezTo>
                  <a:pt x="188" y="28"/>
                  <a:pt x="186" y="29"/>
                  <a:pt x="185" y="28"/>
                </a:cubicBezTo>
                <a:cubicBezTo>
                  <a:pt x="185" y="27"/>
                  <a:pt x="185" y="27"/>
                  <a:pt x="185" y="27"/>
                </a:cubicBezTo>
                <a:cubicBezTo>
                  <a:pt x="184" y="27"/>
                  <a:pt x="184" y="27"/>
                  <a:pt x="183" y="27"/>
                </a:cubicBezTo>
                <a:cubicBezTo>
                  <a:pt x="183" y="28"/>
                  <a:pt x="185" y="27"/>
                  <a:pt x="184" y="29"/>
                </a:cubicBezTo>
                <a:cubicBezTo>
                  <a:pt x="183" y="28"/>
                  <a:pt x="183" y="28"/>
                  <a:pt x="183" y="28"/>
                </a:cubicBezTo>
                <a:cubicBezTo>
                  <a:pt x="182" y="30"/>
                  <a:pt x="184" y="29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ubicBezTo>
                  <a:pt x="184" y="30"/>
                  <a:pt x="184" y="30"/>
                  <a:pt x="184" y="30"/>
                </a:cubicBezTo>
                <a:close/>
                <a:moveTo>
                  <a:pt x="189" y="32"/>
                </a:moveTo>
                <a:cubicBezTo>
                  <a:pt x="187" y="31"/>
                  <a:pt x="188" y="32"/>
                  <a:pt x="188" y="33"/>
                </a:cubicBezTo>
                <a:cubicBezTo>
                  <a:pt x="186" y="33"/>
                  <a:pt x="185" y="32"/>
                  <a:pt x="184" y="32"/>
                </a:cubicBezTo>
                <a:cubicBezTo>
                  <a:pt x="184" y="32"/>
                  <a:pt x="184" y="33"/>
                  <a:pt x="184" y="34"/>
                </a:cubicBezTo>
                <a:cubicBezTo>
                  <a:pt x="186" y="32"/>
                  <a:pt x="187" y="33"/>
                  <a:pt x="189" y="33"/>
                </a:cubicBezTo>
                <a:lnTo>
                  <a:pt x="189" y="32"/>
                </a:lnTo>
                <a:close/>
                <a:moveTo>
                  <a:pt x="198" y="33"/>
                </a:moveTo>
                <a:cubicBezTo>
                  <a:pt x="198" y="33"/>
                  <a:pt x="198" y="32"/>
                  <a:pt x="197" y="32"/>
                </a:cubicBezTo>
                <a:cubicBezTo>
                  <a:pt x="197" y="32"/>
                  <a:pt x="196" y="32"/>
                  <a:pt x="196" y="33"/>
                </a:cubicBezTo>
                <a:cubicBezTo>
                  <a:pt x="196" y="33"/>
                  <a:pt x="197" y="34"/>
                  <a:pt x="198" y="33"/>
                </a:cubicBezTo>
                <a:close/>
                <a:moveTo>
                  <a:pt x="201" y="30"/>
                </a:moveTo>
                <a:cubicBezTo>
                  <a:pt x="201" y="30"/>
                  <a:pt x="199" y="29"/>
                  <a:pt x="199" y="30"/>
                </a:cubicBezTo>
                <a:cubicBezTo>
                  <a:pt x="200" y="31"/>
                  <a:pt x="201" y="31"/>
                  <a:pt x="201" y="30"/>
                </a:cubicBezTo>
                <a:close/>
                <a:moveTo>
                  <a:pt x="209" y="27"/>
                </a:moveTo>
                <a:cubicBezTo>
                  <a:pt x="208" y="27"/>
                  <a:pt x="208" y="27"/>
                  <a:pt x="207" y="27"/>
                </a:cubicBezTo>
                <a:cubicBezTo>
                  <a:pt x="207" y="29"/>
                  <a:pt x="209" y="29"/>
                  <a:pt x="209" y="27"/>
                </a:cubicBezTo>
                <a:close/>
                <a:moveTo>
                  <a:pt x="209" y="31"/>
                </a:moveTo>
                <a:cubicBezTo>
                  <a:pt x="208" y="31"/>
                  <a:pt x="206" y="30"/>
                  <a:pt x="206" y="31"/>
                </a:cubicBezTo>
                <a:cubicBezTo>
                  <a:pt x="206" y="31"/>
                  <a:pt x="208" y="32"/>
                  <a:pt x="209" y="31"/>
                </a:cubicBezTo>
                <a:close/>
                <a:moveTo>
                  <a:pt x="215" y="37"/>
                </a:moveTo>
                <a:cubicBezTo>
                  <a:pt x="214" y="36"/>
                  <a:pt x="214" y="35"/>
                  <a:pt x="213" y="36"/>
                </a:cubicBezTo>
                <a:cubicBezTo>
                  <a:pt x="213" y="37"/>
                  <a:pt x="213" y="37"/>
                  <a:pt x="213" y="37"/>
                </a:cubicBezTo>
                <a:cubicBezTo>
                  <a:pt x="214" y="37"/>
                  <a:pt x="215" y="37"/>
                  <a:pt x="215" y="37"/>
                </a:cubicBezTo>
                <a:close/>
                <a:moveTo>
                  <a:pt x="217" y="35"/>
                </a:moveTo>
                <a:cubicBezTo>
                  <a:pt x="216" y="35"/>
                  <a:pt x="215" y="35"/>
                  <a:pt x="215" y="37"/>
                </a:cubicBezTo>
                <a:cubicBezTo>
                  <a:pt x="215" y="37"/>
                  <a:pt x="216" y="38"/>
                  <a:pt x="216" y="37"/>
                </a:cubicBezTo>
                <a:cubicBezTo>
                  <a:pt x="216" y="37"/>
                  <a:pt x="216" y="37"/>
                  <a:pt x="216" y="36"/>
                </a:cubicBezTo>
                <a:cubicBezTo>
                  <a:pt x="217" y="37"/>
                  <a:pt x="217" y="36"/>
                  <a:pt x="217" y="35"/>
                </a:cubicBezTo>
                <a:close/>
                <a:moveTo>
                  <a:pt x="222" y="37"/>
                </a:moveTo>
                <a:cubicBezTo>
                  <a:pt x="222" y="35"/>
                  <a:pt x="220" y="37"/>
                  <a:pt x="220" y="37"/>
                </a:cubicBezTo>
                <a:cubicBezTo>
                  <a:pt x="219" y="37"/>
                  <a:pt x="218" y="36"/>
                  <a:pt x="217" y="37"/>
                </a:cubicBezTo>
                <a:cubicBezTo>
                  <a:pt x="219" y="37"/>
                  <a:pt x="221" y="38"/>
                  <a:pt x="222" y="37"/>
                </a:cubicBezTo>
                <a:close/>
                <a:moveTo>
                  <a:pt x="225" y="33"/>
                </a:moveTo>
                <a:cubicBezTo>
                  <a:pt x="224" y="32"/>
                  <a:pt x="223" y="32"/>
                  <a:pt x="223" y="33"/>
                </a:cubicBezTo>
                <a:cubicBezTo>
                  <a:pt x="223" y="33"/>
                  <a:pt x="224" y="34"/>
                  <a:pt x="225" y="33"/>
                </a:cubicBezTo>
                <a:close/>
                <a:moveTo>
                  <a:pt x="206" y="41"/>
                </a:moveTo>
                <a:cubicBezTo>
                  <a:pt x="205" y="41"/>
                  <a:pt x="205" y="40"/>
                  <a:pt x="204" y="40"/>
                </a:cubicBezTo>
                <a:cubicBezTo>
                  <a:pt x="204" y="42"/>
                  <a:pt x="205" y="41"/>
                  <a:pt x="206" y="41"/>
                </a:cubicBezTo>
                <a:close/>
                <a:moveTo>
                  <a:pt x="210" y="41"/>
                </a:moveTo>
                <a:cubicBezTo>
                  <a:pt x="209" y="42"/>
                  <a:pt x="208" y="40"/>
                  <a:pt x="208" y="41"/>
                </a:cubicBezTo>
                <a:cubicBezTo>
                  <a:pt x="209" y="41"/>
                  <a:pt x="208" y="42"/>
                  <a:pt x="208" y="42"/>
                </a:cubicBezTo>
                <a:cubicBezTo>
                  <a:pt x="209" y="42"/>
                  <a:pt x="210" y="42"/>
                  <a:pt x="210" y="41"/>
                </a:cubicBezTo>
                <a:close/>
                <a:moveTo>
                  <a:pt x="214" y="45"/>
                </a:moveTo>
                <a:cubicBezTo>
                  <a:pt x="213" y="44"/>
                  <a:pt x="214" y="43"/>
                  <a:pt x="212" y="43"/>
                </a:cubicBezTo>
                <a:cubicBezTo>
                  <a:pt x="212" y="44"/>
                  <a:pt x="213" y="44"/>
                  <a:pt x="214" y="45"/>
                </a:cubicBezTo>
                <a:close/>
                <a:moveTo>
                  <a:pt x="215" y="43"/>
                </a:moveTo>
                <a:cubicBezTo>
                  <a:pt x="213" y="43"/>
                  <a:pt x="216" y="41"/>
                  <a:pt x="214" y="41"/>
                </a:cubicBezTo>
                <a:cubicBezTo>
                  <a:pt x="213" y="42"/>
                  <a:pt x="214" y="44"/>
                  <a:pt x="215" y="43"/>
                </a:cubicBezTo>
                <a:close/>
                <a:moveTo>
                  <a:pt x="223" y="42"/>
                </a:moveTo>
                <a:cubicBezTo>
                  <a:pt x="224" y="42"/>
                  <a:pt x="224" y="43"/>
                  <a:pt x="224" y="43"/>
                </a:cubicBezTo>
                <a:cubicBezTo>
                  <a:pt x="224" y="43"/>
                  <a:pt x="225" y="43"/>
                  <a:pt x="225" y="43"/>
                </a:cubicBezTo>
                <a:cubicBezTo>
                  <a:pt x="225" y="42"/>
                  <a:pt x="224" y="41"/>
                  <a:pt x="223" y="42"/>
                </a:cubicBezTo>
                <a:close/>
                <a:moveTo>
                  <a:pt x="226" y="47"/>
                </a:moveTo>
                <a:cubicBezTo>
                  <a:pt x="226" y="47"/>
                  <a:pt x="226" y="46"/>
                  <a:pt x="226" y="46"/>
                </a:cubicBezTo>
                <a:cubicBezTo>
                  <a:pt x="226" y="46"/>
                  <a:pt x="225" y="46"/>
                  <a:pt x="225" y="45"/>
                </a:cubicBezTo>
                <a:cubicBezTo>
                  <a:pt x="225" y="45"/>
                  <a:pt x="225" y="45"/>
                  <a:pt x="225" y="44"/>
                </a:cubicBezTo>
                <a:cubicBezTo>
                  <a:pt x="224" y="44"/>
                  <a:pt x="222" y="45"/>
                  <a:pt x="220" y="44"/>
                </a:cubicBezTo>
                <a:cubicBezTo>
                  <a:pt x="220" y="44"/>
                  <a:pt x="219" y="43"/>
                  <a:pt x="219" y="43"/>
                </a:cubicBezTo>
                <a:cubicBezTo>
                  <a:pt x="220" y="43"/>
                  <a:pt x="221" y="42"/>
                  <a:pt x="221" y="41"/>
                </a:cubicBezTo>
                <a:cubicBezTo>
                  <a:pt x="220" y="42"/>
                  <a:pt x="218" y="42"/>
                  <a:pt x="218" y="43"/>
                </a:cubicBezTo>
                <a:cubicBezTo>
                  <a:pt x="218" y="43"/>
                  <a:pt x="219" y="43"/>
                  <a:pt x="218" y="44"/>
                </a:cubicBezTo>
                <a:cubicBezTo>
                  <a:pt x="218" y="43"/>
                  <a:pt x="217" y="45"/>
                  <a:pt x="217" y="44"/>
                </a:cubicBezTo>
                <a:cubicBezTo>
                  <a:pt x="217" y="44"/>
                  <a:pt x="217" y="44"/>
                  <a:pt x="218" y="43"/>
                </a:cubicBezTo>
                <a:cubicBezTo>
                  <a:pt x="217" y="43"/>
                  <a:pt x="216" y="43"/>
                  <a:pt x="216" y="42"/>
                </a:cubicBezTo>
                <a:cubicBezTo>
                  <a:pt x="216" y="42"/>
                  <a:pt x="216" y="41"/>
                  <a:pt x="216" y="41"/>
                </a:cubicBezTo>
                <a:cubicBezTo>
                  <a:pt x="216" y="42"/>
                  <a:pt x="215" y="41"/>
                  <a:pt x="215" y="43"/>
                </a:cubicBezTo>
                <a:cubicBezTo>
                  <a:pt x="216" y="43"/>
                  <a:pt x="216" y="42"/>
                  <a:pt x="216" y="43"/>
                </a:cubicBezTo>
                <a:cubicBezTo>
                  <a:pt x="215" y="47"/>
                  <a:pt x="215" y="47"/>
                  <a:pt x="215" y="47"/>
                </a:cubicBezTo>
                <a:cubicBezTo>
                  <a:pt x="216" y="47"/>
                  <a:pt x="216" y="47"/>
                  <a:pt x="216" y="47"/>
                </a:cubicBezTo>
                <a:cubicBezTo>
                  <a:pt x="217" y="46"/>
                  <a:pt x="215" y="45"/>
                  <a:pt x="216" y="45"/>
                </a:cubicBezTo>
                <a:cubicBezTo>
                  <a:pt x="216" y="45"/>
                  <a:pt x="218" y="45"/>
                  <a:pt x="217" y="46"/>
                </a:cubicBezTo>
                <a:cubicBezTo>
                  <a:pt x="217" y="46"/>
                  <a:pt x="217" y="46"/>
                  <a:pt x="217" y="46"/>
                </a:cubicBezTo>
                <a:cubicBezTo>
                  <a:pt x="218" y="46"/>
                  <a:pt x="219" y="46"/>
                  <a:pt x="220" y="46"/>
                </a:cubicBezTo>
                <a:cubicBezTo>
                  <a:pt x="220" y="46"/>
                  <a:pt x="221" y="47"/>
                  <a:pt x="222" y="46"/>
                </a:cubicBezTo>
                <a:cubicBezTo>
                  <a:pt x="220" y="46"/>
                  <a:pt x="220" y="44"/>
                  <a:pt x="218" y="44"/>
                </a:cubicBezTo>
                <a:cubicBezTo>
                  <a:pt x="219" y="43"/>
                  <a:pt x="220" y="45"/>
                  <a:pt x="221" y="45"/>
                </a:cubicBezTo>
                <a:cubicBezTo>
                  <a:pt x="222" y="45"/>
                  <a:pt x="223" y="45"/>
                  <a:pt x="224" y="46"/>
                </a:cubicBezTo>
                <a:cubicBezTo>
                  <a:pt x="224" y="47"/>
                  <a:pt x="222" y="45"/>
                  <a:pt x="222" y="47"/>
                </a:cubicBezTo>
                <a:cubicBezTo>
                  <a:pt x="224" y="46"/>
                  <a:pt x="224" y="47"/>
                  <a:pt x="226" y="47"/>
                </a:cubicBezTo>
                <a:close/>
                <a:moveTo>
                  <a:pt x="232" y="39"/>
                </a:moveTo>
                <a:cubicBezTo>
                  <a:pt x="232" y="38"/>
                  <a:pt x="231" y="36"/>
                  <a:pt x="230" y="37"/>
                </a:cubicBezTo>
                <a:cubicBezTo>
                  <a:pt x="231" y="37"/>
                  <a:pt x="231" y="37"/>
                  <a:pt x="231" y="38"/>
                </a:cubicBezTo>
                <a:cubicBezTo>
                  <a:pt x="230" y="38"/>
                  <a:pt x="229" y="38"/>
                  <a:pt x="229" y="38"/>
                </a:cubicBezTo>
                <a:cubicBezTo>
                  <a:pt x="229" y="37"/>
                  <a:pt x="228" y="37"/>
                  <a:pt x="228" y="36"/>
                </a:cubicBezTo>
                <a:cubicBezTo>
                  <a:pt x="227" y="36"/>
                  <a:pt x="227" y="37"/>
                  <a:pt x="226" y="36"/>
                </a:cubicBezTo>
                <a:cubicBezTo>
                  <a:pt x="226" y="38"/>
                  <a:pt x="226" y="37"/>
                  <a:pt x="226" y="38"/>
                </a:cubicBezTo>
                <a:lnTo>
                  <a:pt x="232" y="39"/>
                </a:lnTo>
                <a:close/>
                <a:moveTo>
                  <a:pt x="241" y="38"/>
                </a:moveTo>
                <a:cubicBezTo>
                  <a:pt x="240" y="38"/>
                  <a:pt x="239" y="38"/>
                  <a:pt x="239" y="38"/>
                </a:cubicBezTo>
                <a:cubicBezTo>
                  <a:pt x="238" y="37"/>
                  <a:pt x="239" y="38"/>
                  <a:pt x="240" y="37"/>
                </a:cubicBezTo>
                <a:cubicBezTo>
                  <a:pt x="239" y="37"/>
                  <a:pt x="239" y="37"/>
                  <a:pt x="239" y="36"/>
                </a:cubicBezTo>
                <a:cubicBezTo>
                  <a:pt x="238" y="36"/>
                  <a:pt x="238" y="36"/>
                  <a:pt x="238" y="36"/>
                </a:cubicBezTo>
                <a:cubicBezTo>
                  <a:pt x="238" y="37"/>
                  <a:pt x="238" y="38"/>
                  <a:pt x="238" y="38"/>
                </a:cubicBezTo>
                <a:cubicBezTo>
                  <a:pt x="238" y="36"/>
                  <a:pt x="236" y="38"/>
                  <a:pt x="235" y="38"/>
                </a:cubicBezTo>
                <a:cubicBezTo>
                  <a:pt x="235" y="37"/>
                  <a:pt x="235" y="37"/>
                  <a:pt x="235" y="37"/>
                </a:cubicBezTo>
                <a:cubicBezTo>
                  <a:pt x="234" y="38"/>
                  <a:pt x="232" y="35"/>
                  <a:pt x="232" y="37"/>
                </a:cubicBezTo>
                <a:cubicBezTo>
                  <a:pt x="233" y="37"/>
                  <a:pt x="234" y="38"/>
                  <a:pt x="233" y="39"/>
                </a:cubicBezTo>
                <a:cubicBezTo>
                  <a:pt x="235" y="39"/>
                  <a:pt x="236" y="39"/>
                  <a:pt x="236" y="38"/>
                </a:cubicBezTo>
                <a:cubicBezTo>
                  <a:pt x="238" y="38"/>
                  <a:pt x="241" y="40"/>
                  <a:pt x="241" y="38"/>
                </a:cubicBezTo>
                <a:close/>
                <a:moveTo>
                  <a:pt x="248" y="49"/>
                </a:moveTo>
                <a:cubicBezTo>
                  <a:pt x="247" y="50"/>
                  <a:pt x="247" y="49"/>
                  <a:pt x="246" y="50"/>
                </a:cubicBezTo>
                <a:cubicBezTo>
                  <a:pt x="247" y="50"/>
                  <a:pt x="247" y="50"/>
                  <a:pt x="248" y="50"/>
                </a:cubicBezTo>
                <a:lnTo>
                  <a:pt x="248" y="49"/>
                </a:lnTo>
                <a:close/>
                <a:moveTo>
                  <a:pt x="250" y="42"/>
                </a:moveTo>
                <a:cubicBezTo>
                  <a:pt x="250" y="42"/>
                  <a:pt x="249" y="42"/>
                  <a:pt x="248" y="42"/>
                </a:cubicBezTo>
                <a:cubicBezTo>
                  <a:pt x="248" y="43"/>
                  <a:pt x="250" y="43"/>
                  <a:pt x="250" y="42"/>
                </a:cubicBezTo>
                <a:close/>
                <a:moveTo>
                  <a:pt x="251" y="39"/>
                </a:moveTo>
                <a:cubicBezTo>
                  <a:pt x="248" y="39"/>
                  <a:pt x="251" y="37"/>
                  <a:pt x="250" y="37"/>
                </a:cubicBezTo>
                <a:cubicBezTo>
                  <a:pt x="249" y="36"/>
                  <a:pt x="248" y="37"/>
                  <a:pt x="246" y="37"/>
                </a:cubicBezTo>
                <a:cubicBezTo>
                  <a:pt x="246" y="37"/>
                  <a:pt x="247" y="38"/>
                  <a:pt x="246" y="38"/>
                </a:cubicBezTo>
                <a:cubicBezTo>
                  <a:pt x="245" y="38"/>
                  <a:pt x="245" y="37"/>
                  <a:pt x="243" y="36"/>
                </a:cubicBezTo>
                <a:cubicBezTo>
                  <a:pt x="243" y="37"/>
                  <a:pt x="243" y="38"/>
                  <a:pt x="242" y="39"/>
                </a:cubicBezTo>
                <a:cubicBezTo>
                  <a:pt x="244" y="39"/>
                  <a:pt x="245" y="39"/>
                  <a:pt x="244" y="38"/>
                </a:cubicBezTo>
                <a:cubicBezTo>
                  <a:pt x="245" y="38"/>
                  <a:pt x="245" y="39"/>
                  <a:pt x="247" y="39"/>
                </a:cubicBezTo>
                <a:cubicBezTo>
                  <a:pt x="247" y="37"/>
                  <a:pt x="249" y="40"/>
                  <a:pt x="251" y="39"/>
                </a:cubicBezTo>
                <a:close/>
                <a:moveTo>
                  <a:pt x="251" y="37"/>
                </a:moveTo>
                <a:cubicBezTo>
                  <a:pt x="251" y="37"/>
                  <a:pt x="251" y="37"/>
                  <a:pt x="251" y="38"/>
                </a:cubicBezTo>
                <a:cubicBezTo>
                  <a:pt x="252" y="38"/>
                  <a:pt x="252" y="39"/>
                  <a:pt x="252" y="39"/>
                </a:cubicBezTo>
                <a:cubicBezTo>
                  <a:pt x="253" y="38"/>
                  <a:pt x="252" y="36"/>
                  <a:pt x="251" y="37"/>
                </a:cubicBezTo>
                <a:close/>
                <a:moveTo>
                  <a:pt x="396" y="56"/>
                </a:moveTo>
                <a:cubicBezTo>
                  <a:pt x="396" y="56"/>
                  <a:pt x="396" y="56"/>
                  <a:pt x="396" y="56"/>
                </a:cubicBezTo>
                <a:cubicBezTo>
                  <a:pt x="395" y="55"/>
                  <a:pt x="397" y="54"/>
                  <a:pt x="396" y="54"/>
                </a:cubicBezTo>
                <a:cubicBezTo>
                  <a:pt x="395" y="54"/>
                  <a:pt x="396" y="55"/>
                  <a:pt x="396" y="56"/>
                </a:cubicBezTo>
                <a:close/>
                <a:moveTo>
                  <a:pt x="379" y="46"/>
                </a:moveTo>
                <a:cubicBezTo>
                  <a:pt x="381" y="46"/>
                  <a:pt x="382" y="47"/>
                  <a:pt x="383" y="46"/>
                </a:cubicBezTo>
                <a:cubicBezTo>
                  <a:pt x="382" y="46"/>
                  <a:pt x="380" y="46"/>
                  <a:pt x="379" y="46"/>
                </a:cubicBezTo>
                <a:close/>
                <a:moveTo>
                  <a:pt x="364" y="56"/>
                </a:moveTo>
                <a:cubicBezTo>
                  <a:pt x="365" y="56"/>
                  <a:pt x="365" y="56"/>
                  <a:pt x="366" y="56"/>
                </a:cubicBezTo>
                <a:cubicBezTo>
                  <a:pt x="366" y="55"/>
                  <a:pt x="364" y="55"/>
                  <a:pt x="364" y="56"/>
                </a:cubicBezTo>
                <a:close/>
                <a:moveTo>
                  <a:pt x="359" y="56"/>
                </a:moveTo>
                <a:cubicBezTo>
                  <a:pt x="360" y="55"/>
                  <a:pt x="361" y="57"/>
                  <a:pt x="362" y="56"/>
                </a:cubicBezTo>
                <a:cubicBezTo>
                  <a:pt x="362" y="55"/>
                  <a:pt x="359" y="55"/>
                  <a:pt x="359" y="56"/>
                </a:cubicBezTo>
                <a:close/>
                <a:moveTo>
                  <a:pt x="328" y="55"/>
                </a:moveTo>
                <a:cubicBezTo>
                  <a:pt x="328" y="55"/>
                  <a:pt x="328" y="54"/>
                  <a:pt x="328" y="53"/>
                </a:cubicBezTo>
                <a:cubicBezTo>
                  <a:pt x="327" y="53"/>
                  <a:pt x="327" y="53"/>
                  <a:pt x="327" y="53"/>
                </a:cubicBezTo>
                <a:cubicBezTo>
                  <a:pt x="327" y="54"/>
                  <a:pt x="327" y="55"/>
                  <a:pt x="328" y="55"/>
                </a:cubicBezTo>
                <a:close/>
                <a:moveTo>
                  <a:pt x="313" y="46"/>
                </a:moveTo>
                <a:cubicBezTo>
                  <a:pt x="314" y="46"/>
                  <a:pt x="314" y="48"/>
                  <a:pt x="315" y="48"/>
                </a:cubicBezTo>
                <a:cubicBezTo>
                  <a:pt x="316" y="46"/>
                  <a:pt x="314" y="47"/>
                  <a:pt x="315" y="46"/>
                </a:cubicBezTo>
                <a:cubicBezTo>
                  <a:pt x="314" y="46"/>
                  <a:pt x="313" y="46"/>
                  <a:pt x="313" y="46"/>
                </a:cubicBezTo>
                <a:close/>
                <a:moveTo>
                  <a:pt x="307" y="56"/>
                </a:moveTo>
                <a:cubicBezTo>
                  <a:pt x="308" y="55"/>
                  <a:pt x="308" y="56"/>
                  <a:pt x="309" y="56"/>
                </a:cubicBezTo>
                <a:cubicBezTo>
                  <a:pt x="309" y="55"/>
                  <a:pt x="308" y="55"/>
                  <a:pt x="308" y="55"/>
                </a:cubicBezTo>
                <a:cubicBezTo>
                  <a:pt x="308" y="54"/>
                  <a:pt x="309" y="54"/>
                  <a:pt x="309" y="53"/>
                </a:cubicBezTo>
                <a:cubicBezTo>
                  <a:pt x="307" y="53"/>
                  <a:pt x="308" y="54"/>
                  <a:pt x="307" y="56"/>
                </a:cubicBezTo>
                <a:close/>
                <a:moveTo>
                  <a:pt x="289" y="54"/>
                </a:moveTo>
                <a:cubicBezTo>
                  <a:pt x="290" y="54"/>
                  <a:pt x="291" y="53"/>
                  <a:pt x="291" y="53"/>
                </a:cubicBezTo>
                <a:cubicBezTo>
                  <a:pt x="290" y="53"/>
                  <a:pt x="289" y="52"/>
                  <a:pt x="289" y="54"/>
                </a:cubicBezTo>
                <a:close/>
                <a:moveTo>
                  <a:pt x="281" y="45"/>
                </a:moveTo>
                <a:cubicBezTo>
                  <a:pt x="283" y="45"/>
                  <a:pt x="283" y="45"/>
                  <a:pt x="283" y="45"/>
                </a:cubicBezTo>
                <a:cubicBezTo>
                  <a:pt x="283" y="44"/>
                  <a:pt x="281" y="44"/>
                  <a:pt x="281" y="45"/>
                </a:cubicBezTo>
                <a:close/>
                <a:moveTo>
                  <a:pt x="278" y="51"/>
                </a:moveTo>
                <a:cubicBezTo>
                  <a:pt x="279" y="51"/>
                  <a:pt x="280" y="51"/>
                  <a:pt x="280" y="50"/>
                </a:cubicBezTo>
                <a:cubicBezTo>
                  <a:pt x="279" y="51"/>
                  <a:pt x="278" y="50"/>
                  <a:pt x="278" y="51"/>
                </a:cubicBezTo>
                <a:close/>
                <a:moveTo>
                  <a:pt x="273" y="50"/>
                </a:moveTo>
                <a:cubicBezTo>
                  <a:pt x="274" y="50"/>
                  <a:pt x="276" y="49"/>
                  <a:pt x="275" y="48"/>
                </a:cubicBezTo>
                <a:cubicBezTo>
                  <a:pt x="275" y="49"/>
                  <a:pt x="273" y="47"/>
                  <a:pt x="273" y="50"/>
                </a:cubicBezTo>
                <a:close/>
                <a:moveTo>
                  <a:pt x="266" y="43"/>
                </a:moveTo>
                <a:cubicBezTo>
                  <a:pt x="266" y="45"/>
                  <a:pt x="267" y="45"/>
                  <a:pt x="268" y="45"/>
                </a:cubicBezTo>
                <a:cubicBezTo>
                  <a:pt x="269" y="43"/>
                  <a:pt x="267" y="43"/>
                  <a:pt x="266" y="43"/>
                </a:cubicBezTo>
                <a:close/>
                <a:moveTo>
                  <a:pt x="259" y="51"/>
                </a:moveTo>
                <a:cubicBezTo>
                  <a:pt x="260" y="52"/>
                  <a:pt x="261" y="51"/>
                  <a:pt x="262" y="52"/>
                </a:cubicBezTo>
                <a:cubicBezTo>
                  <a:pt x="263" y="51"/>
                  <a:pt x="262" y="51"/>
                  <a:pt x="262" y="51"/>
                </a:cubicBezTo>
                <a:cubicBezTo>
                  <a:pt x="261" y="51"/>
                  <a:pt x="260" y="49"/>
                  <a:pt x="259" y="51"/>
                </a:cubicBezTo>
                <a:close/>
                <a:moveTo>
                  <a:pt x="255" y="39"/>
                </a:moveTo>
                <a:cubicBezTo>
                  <a:pt x="256" y="39"/>
                  <a:pt x="257" y="38"/>
                  <a:pt x="258" y="37"/>
                </a:cubicBezTo>
                <a:cubicBezTo>
                  <a:pt x="257" y="37"/>
                  <a:pt x="255" y="36"/>
                  <a:pt x="255" y="37"/>
                </a:cubicBezTo>
                <a:cubicBezTo>
                  <a:pt x="256" y="37"/>
                  <a:pt x="255" y="39"/>
                  <a:pt x="255" y="39"/>
                </a:cubicBezTo>
                <a:close/>
                <a:moveTo>
                  <a:pt x="263" y="38"/>
                </a:moveTo>
                <a:cubicBezTo>
                  <a:pt x="263" y="37"/>
                  <a:pt x="261" y="38"/>
                  <a:pt x="260" y="37"/>
                </a:cubicBezTo>
                <a:cubicBezTo>
                  <a:pt x="260" y="37"/>
                  <a:pt x="260" y="38"/>
                  <a:pt x="259" y="38"/>
                </a:cubicBezTo>
                <a:cubicBezTo>
                  <a:pt x="259" y="37"/>
                  <a:pt x="259" y="36"/>
                  <a:pt x="258" y="36"/>
                </a:cubicBezTo>
                <a:cubicBezTo>
                  <a:pt x="258" y="38"/>
                  <a:pt x="259" y="37"/>
                  <a:pt x="259" y="38"/>
                </a:cubicBezTo>
                <a:cubicBezTo>
                  <a:pt x="257" y="38"/>
                  <a:pt x="257" y="39"/>
                  <a:pt x="257" y="39"/>
                </a:cubicBezTo>
                <a:cubicBezTo>
                  <a:pt x="259" y="39"/>
                  <a:pt x="261" y="38"/>
                  <a:pt x="263" y="38"/>
                </a:cubicBezTo>
                <a:close/>
                <a:moveTo>
                  <a:pt x="280" y="40"/>
                </a:moveTo>
                <a:cubicBezTo>
                  <a:pt x="280" y="39"/>
                  <a:pt x="280" y="39"/>
                  <a:pt x="280" y="39"/>
                </a:cubicBezTo>
                <a:cubicBezTo>
                  <a:pt x="279" y="39"/>
                  <a:pt x="279" y="39"/>
                  <a:pt x="278" y="39"/>
                </a:cubicBezTo>
                <a:cubicBezTo>
                  <a:pt x="278" y="40"/>
                  <a:pt x="280" y="40"/>
                  <a:pt x="280" y="40"/>
                </a:cubicBezTo>
                <a:close/>
                <a:moveTo>
                  <a:pt x="286" y="39"/>
                </a:moveTo>
                <a:cubicBezTo>
                  <a:pt x="285" y="39"/>
                  <a:pt x="285" y="39"/>
                  <a:pt x="285" y="40"/>
                </a:cubicBezTo>
                <a:cubicBezTo>
                  <a:pt x="285" y="40"/>
                  <a:pt x="285" y="40"/>
                  <a:pt x="286" y="40"/>
                </a:cubicBezTo>
                <a:lnTo>
                  <a:pt x="286" y="39"/>
                </a:lnTo>
                <a:close/>
                <a:moveTo>
                  <a:pt x="288" y="40"/>
                </a:moveTo>
                <a:cubicBezTo>
                  <a:pt x="288" y="39"/>
                  <a:pt x="288" y="37"/>
                  <a:pt x="287" y="37"/>
                </a:cubicBezTo>
                <a:cubicBezTo>
                  <a:pt x="286" y="39"/>
                  <a:pt x="287" y="38"/>
                  <a:pt x="287" y="39"/>
                </a:cubicBezTo>
                <a:cubicBezTo>
                  <a:pt x="287" y="39"/>
                  <a:pt x="287" y="39"/>
                  <a:pt x="287" y="40"/>
                </a:cubicBezTo>
                <a:lnTo>
                  <a:pt x="288" y="40"/>
                </a:lnTo>
                <a:close/>
                <a:moveTo>
                  <a:pt x="310" y="39"/>
                </a:moveTo>
                <a:cubicBezTo>
                  <a:pt x="309" y="38"/>
                  <a:pt x="309" y="39"/>
                  <a:pt x="308" y="39"/>
                </a:cubicBezTo>
                <a:cubicBezTo>
                  <a:pt x="309" y="39"/>
                  <a:pt x="309" y="40"/>
                  <a:pt x="310" y="40"/>
                </a:cubicBezTo>
                <a:lnTo>
                  <a:pt x="310" y="39"/>
                </a:lnTo>
                <a:close/>
                <a:moveTo>
                  <a:pt x="433" y="46"/>
                </a:moveTo>
                <a:cubicBezTo>
                  <a:pt x="433" y="47"/>
                  <a:pt x="432" y="47"/>
                  <a:pt x="431" y="48"/>
                </a:cubicBezTo>
                <a:cubicBezTo>
                  <a:pt x="432" y="48"/>
                  <a:pt x="431" y="49"/>
                  <a:pt x="432" y="48"/>
                </a:cubicBezTo>
                <a:cubicBezTo>
                  <a:pt x="432" y="48"/>
                  <a:pt x="434" y="46"/>
                  <a:pt x="433" y="46"/>
                </a:cubicBezTo>
                <a:close/>
                <a:moveTo>
                  <a:pt x="440" y="46"/>
                </a:moveTo>
                <a:cubicBezTo>
                  <a:pt x="439" y="45"/>
                  <a:pt x="439" y="45"/>
                  <a:pt x="439" y="45"/>
                </a:cubicBezTo>
                <a:cubicBezTo>
                  <a:pt x="438" y="44"/>
                  <a:pt x="438" y="46"/>
                  <a:pt x="438" y="46"/>
                </a:cubicBezTo>
                <a:cubicBezTo>
                  <a:pt x="438" y="46"/>
                  <a:pt x="440" y="46"/>
                  <a:pt x="440" y="46"/>
                </a:cubicBezTo>
                <a:close/>
                <a:moveTo>
                  <a:pt x="600" y="41"/>
                </a:moveTo>
                <a:cubicBezTo>
                  <a:pt x="599" y="41"/>
                  <a:pt x="599" y="39"/>
                  <a:pt x="598" y="40"/>
                </a:cubicBezTo>
                <a:cubicBezTo>
                  <a:pt x="598" y="41"/>
                  <a:pt x="600" y="42"/>
                  <a:pt x="600" y="41"/>
                </a:cubicBezTo>
                <a:close/>
                <a:moveTo>
                  <a:pt x="605" y="44"/>
                </a:moveTo>
                <a:cubicBezTo>
                  <a:pt x="604" y="44"/>
                  <a:pt x="604" y="43"/>
                  <a:pt x="604" y="43"/>
                </a:cubicBezTo>
                <a:cubicBezTo>
                  <a:pt x="603" y="42"/>
                  <a:pt x="603" y="43"/>
                  <a:pt x="602" y="43"/>
                </a:cubicBezTo>
                <a:cubicBezTo>
                  <a:pt x="602" y="44"/>
                  <a:pt x="604" y="45"/>
                  <a:pt x="604" y="44"/>
                </a:cubicBezTo>
                <a:cubicBezTo>
                  <a:pt x="604" y="44"/>
                  <a:pt x="604" y="43"/>
                  <a:pt x="604" y="44"/>
                </a:cubicBezTo>
                <a:cubicBezTo>
                  <a:pt x="604" y="44"/>
                  <a:pt x="605" y="45"/>
                  <a:pt x="605" y="44"/>
                </a:cubicBezTo>
                <a:close/>
                <a:moveTo>
                  <a:pt x="610" y="42"/>
                </a:moveTo>
                <a:cubicBezTo>
                  <a:pt x="611" y="41"/>
                  <a:pt x="609" y="40"/>
                  <a:pt x="608" y="41"/>
                </a:cubicBezTo>
                <a:cubicBezTo>
                  <a:pt x="609" y="41"/>
                  <a:pt x="610" y="41"/>
                  <a:pt x="610" y="42"/>
                </a:cubicBezTo>
                <a:close/>
                <a:moveTo>
                  <a:pt x="706" y="40"/>
                </a:moveTo>
                <a:cubicBezTo>
                  <a:pt x="707" y="40"/>
                  <a:pt x="707" y="38"/>
                  <a:pt x="706" y="39"/>
                </a:cubicBezTo>
                <a:lnTo>
                  <a:pt x="706" y="40"/>
                </a:lnTo>
                <a:close/>
                <a:moveTo>
                  <a:pt x="697" y="41"/>
                </a:moveTo>
                <a:cubicBezTo>
                  <a:pt x="697" y="42"/>
                  <a:pt x="698" y="42"/>
                  <a:pt x="699" y="42"/>
                </a:cubicBezTo>
                <a:cubicBezTo>
                  <a:pt x="699" y="41"/>
                  <a:pt x="698" y="41"/>
                  <a:pt x="697" y="41"/>
                </a:cubicBezTo>
                <a:close/>
                <a:moveTo>
                  <a:pt x="694" y="12"/>
                </a:moveTo>
                <a:cubicBezTo>
                  <a:pt x="694" y="12"/>
                  <a:pt x="694" y="14"/>
                  <a:pt x="695" y="14"/>
                </a:cubicBezTo>
                <a:cubicBezTo>
                  <a:pt x="695" y="13"/>
                  <a:pt x="695" y="13"/>
                  <a:pt x="695" y="12"/>
                </a:cubicBezTo>
                <a:cubicBezTo>
                  <a:pt x="694" y="12"/>
                  <a:pt x="694" y="11"/>
                  <a:pt x="694" y="12"/>
                </a:cubicBezTo>
                <a:close/>
                <a:moveTo>
                  <a:pt x="685" y="11"/>
                </a:moveTo>
                <a:cubicBezTo>
                  <a:pt x="685" y="11"/>
                  <a:pt x="686" y="11"/>
                  <a:pt x="686" y="12"/>
                </a:cubicBezTo>
                <a:cubicBezTo>
                  <a:pt x="686" y="13"/>
                  <a:pt x="685" y="14"/>
                  <a:pt x="687" y="14"/>
                </a:cubicBezTo>
                <a:cubicBezTo>
                  <a:pt x="687" y="13"/>
                  <a:pt x="686" y="13"/>
                  <a:pt x="686" y="13"/>
                </a:cubicBezTo>
                <a:cubicBezTo>
                  <a:pt x="687" y="13"/>
                  <a:pt x="687" y="12"/>
                  <a:pt x="687" y="11"/>
                </a:cubicBezTo>
                <a:cubicBezTo>
                  <a:pt x="686" y="12"/>
                  <a:pt x="686" y="11"/>
                  <a:pt x="685" y="11"/>
                </a:cubicBezTo>
                <a:close/>
                <a:moveTo>
                  <a:pt x="684" y="46"/>
                </a:moveTo>
                <a:cubicBezTo>
                  <a:pt x="685" y="46"/>
                  <a:pt x="687" y="47"/>
                  <a:pt x="687" y="45"/>
                </a:cubicBezTo>
                <a:cubicBezTo>
                  <a:pt x="687" y="44"/>
                  <a:pt x="686" y="46"/>
                  <a:pt x="685" y="46"/>
                </a:cubicBezTo>
                <a:cubicBezTo>
                  <a:pt x="685" y="45"/>
                  <a:pt x="685" y="45"/>
                  <a:pt x="685" y="45"/>
                </a:cubicBezTo>
                <a:cubicBezTo>
                  <a:pt x="685" y="46"/>
                  <a:pt x="684" y="45"/>
                  <a:pt x="684" y="46"/>
                </a:cubicBezTo>
                <a:close/>
                <a:moveTo>
                  <a:pt x="682" y="14"/>
                </a:moveTo>
                <a:cubicBezTo>
                  <a:pt x="683" y="14"/>
                  <a:pt x="684" y="13"/>
                  <a:pt x="684" y="12"/>
                </a:cubicBezTo>
                <a:cubicBezTo>
                  <a:pt x="683" y="12"/>
                  <a:pt x="682" y="14"/>
                  <a:pt x="681" y="13"/>
                </a:cubicBezTo>
                <a:cubicBezTo>
                  <a:pt x="681" y="14"/>
                  <a:pt x="682" y="14"/>
                  <a:pt x="682" y="14"/>
                </a:cubicBezTo>
                <a:close/>
                <a:moveTo>
                  <a:pt x="679" y="15"/>
                </a:moveTo>
                <a:cubicBezTo>
                  <a:pt x="679" y="15"/>
                  <a:pt x="680" y="15"/>
                  <a:pt x="680" y="13"/>
                </a:cubicBezTo>
                <a:cubicBezTo>
                  <a:pt x="679" y="13"/>
                  <a:pt x="677" y="15"/>
                  <a:pt x="679" y="15"/>
                </a:cubicBezTo>
                <a:close/>
                <a:moveTo>
                  <a:pt x="659" y="46"/>
                </a:moveTo>
                <a:cubicBezTo>
                  <a:pt x="658" y="45"/>
                  <a:pt x="658" y="44"/>
                  <a:pt x="657" y="44"/>
                </a:cubicBezTo>
                <a:cubicBezTo>
                  <a:pt x="657" y="45"/>
                  <a:pt x="658" y="46"/>
                  <a:pt x="659" y="46"/>
                </a:cubicBezTo>
                <a:close/>
                <a:moveTo>
                  <a:pt x="634" y="35"/>
                </a:moveTo>
                <a:cubicBezTo>
                  <a:pt x="635" y="33"/>
                  <a:pt x="635" y="33"/>
                  <a:pt x="635" y="33"/>
                </a:cubicBezTo>
                <a:cubicBezTo>
                  <a:pt x="634" y="33"/>
                  <a:pt x="634" y="33"/>
                  <a:pt x="634" y="33"/>
                </a:cubicBezTo>
                <a:cubicBezTo>
                  <a:pt x="633" y="34"/>
                  <a:pt x="634" y="35"/>
                  <a:pt x="634" y="35"/>
                </a:cubicBezTo>
                <a:close/>
                <a:moveTo>
                  <a:pt x="594" y="36"/>
                </a:moveTo>
                <a:cubicBezTo>
                  <a:pt x="595" y="36"/>
                  <a:pt x="597" y="36"/>
                  <a:pt x="596" y="35"/>
                </a:cubicBezTo>
                <a:cubicBezTo>
                  <a:pt x="596" y="35"/>
                  <a:pt x="593" y="35"/>
                  <a:pt x="594" y="36"/>
                </a:cubicBezTo>
                <a:close/>
                <a:moveTo>
                  <a:pt x="590" y="33"/>
                </a:moveTo>
                <a:cubicBezTo>
                  <a:pt x="590" y="33"/>
                  <a:pt x="590" y="35"/>
                  <a:pt x="591" y="34"/>
                </a:cubicBezTo>
                <a:cubicBezTo>
                  <a:pt x="591" y="33"/>
                  <a:pt x="590" y="32"/>
                  <a:pt x="590" y="33"/>
                </a:cubicBezTo>
                <a:close/>
                <a:moveTo>
                  <a:pt x="587" y="38"/>
                </a:moveTo>
                <a:cubicBezTo>
                  <a:pt x="587" y="37"/>
                  <a:pt x="585" y="38"/>
                  <a:pt x="584" y="38"/>
                </a:cubicBezTo>
                <a:cubicBezTo>
                  <a:pt x="585" y="38"/>
                  <a:pt x="586" y="39"/>
                  <a:pt x="587" y="38"/>
                </a:cubicBezTo>
                <a:close/>
                <a:moveTo>
                  <a:pt x="575" y="34"/>
                </a:moveTo>
                <a:cubicBezTo>
                  <a:pt x="575" y="34"/>
                  <a:pt x="575" y="35"/>
                  <a:pt x="576" y="35"/>
                </a:cubicBezTo>
                <a:cubicBezTo>
                  <a:pt x="577" y="36"/>
                  <a:pt x="578" y="35"/>
                  <a:pt x="578" y="35"/>
                </a:cubicBezTo>
                <a:cubicBezTo>
                  <a:pt x="579" y="35"/>
                  <a:pt x="579" y="35"/>
                  <a:pt x="579" y="35"/>
                </a:cubicBezTo>
                <a:cubicBezTo>
                  <a:pt x="581" y="34"/>
                  <a:pt x="584" y="35"/>
                  <a:pt x="586" y="35"/>
                </a:cubicBezTo>
                <a:cubicBezTo>
                  <a:pt x="585" y="35"/>
                  <a:pt x="587" y="35"/>
                  <a:pt x="586" y="34"/>
                </a:cubicBezTo>
                <a:cubicBezTo>
                  <a:pt x="586" y="34"/>
                  <a:pt x="586" y="35"/>
                  <a:pt x="585" y="35"/>
                </a:cubicBezTo>
                <a:cubicBezTo>
                  <a:pt x="585" y="34"/>
                  <a:pt x="584" y="33"/>
                  <a:pt x="583" y="33"/>
                </a:cubicBezTo>
                <a:cubicBezTo>
                  <a:pt x="582" y="33"/>
                  <a:pt x="582" y="34"/>
                  <a:pt x="581" y="34"/>
                </a:cubicBezTo>
                <a:cubicBezTo>
                  <a:pt x="581" y="34"/>
                  <a:pt x="580" y="33"/>
                  <a:pt x="579" y="33"/>
                </a:cubicBezTo>
                <a:cubicBezTo>
                  <a:pt x="578" y="33"/>
                  <a:pt x="578" y="33"/>
                  <a:pt x="578" y="33"/>
                </a:cubicBezTo>
                <a:cubicBezTo>
                  <a:pt x="577" y="33"/>
                  <a:pt x="575" y="33"/>
                  <a:pt x="575" y="34"/>
                </a:cubicBezTo>
                <a:close/>
                <a:moveTo>
                  <a:pt x="535" y="35"/>
                </a:moveTo>
                <a:cubicBezTo>
                  <a:pt x="536" y="35"/>
                  <a:pt x="537" y="36"/>
                  <a:pt x="538" y="36"/>
                </a:cubicBezTo>
                <a:cubicBezTo>
                  <a:pt x="539" y="36"/>
                  <a:pt x="539" y="35"/>
                  <a:pt x="539" y="35"/>
                </a:cubicBezTo>
                <a:cubicBezTo>
                  <a:pt x="540" y="35"/>
                  <a:pt x="540" y="36"/>
                  <a:pt x="540" y="36"/>
                </a:cubicBezTo>
                <a:cubicBezTo>
                  <a:pt x="540" y="36"/>
                  <a:pt x="540" y="35"/>
                  <a:pt x="540" y="35"/>
                </a:cubicBezTo>
                <a:cubicBezTo>
                  <a:pt x="542" y="35"/>
                  <a:pt x="542" y="35"/>
                  <a:pt x="543" y="34"/>
                </a:cubicBezTo>
                <a:cubicBezTo>
                  <a:pt x="542" y="34"/>
                  <a:pt x="540" y="34"/>
                  <a:pt x="538" y="35"/>
                </a:cubicBezTo>
                <a:cubicBezTo>
                  <a:pt x="537" y="35"/>
                  <a:pt x="536" y="33"/>
                  <a:pt x="535" y="35"/>
                </a:cubicBezTo>
                <a:close/>
                <a:moveTo>
                  <a:pt x="490" y="50"/>
                </a:moveTo>
                <a:cubicBezTo>
                  <a:pt x="491" y="50"/>
                  <a:pt x="491" y="50"/>
                  <a:pt x="492" y="50"/>
                </a:cubicBezTo>
                <a:cubicBezTo>
                  <a:pt x="492" y="48"/>
                  <a:pt x="490" y="49"/>
                  <a:pt x="490" y="50"/>
                </a:cubicBezTo>
                <a:close/>
                <a:moveTo>
                  <a:pt x="496" y="47"/>
                </a:moveTo>
                <a:cubicBezTo>
                  <a:pt x="495" y="46"/>
                  <a:pt x="495" y="49"/>
                  <a:pt x="495" y="49"/>
                </a:cubicBezTo>
                <a:cubicBezTo>
                  <a:pt x="495" y="48"/>
                  <a:pt x="496" y="49"/>
                  <a:pt x="496" y="47"/>
                </a:cubicBezTo>
                <a:close/>
                <a:moveTo>
                  <a:pt x="494" y="45"/>
                </a:moveTo>
                <a:cubicBezTo>
                  <a:pt x="495" y="45"/>
                  <a:pt x="495" y="46"/>
                  <a:pt x="496" y="46"/>
                </a:cubicBezTo>
                <a:cubicBezTo>
                  <a:pt x="498" y="45"/>
                  <a:pt x="495" y="43"/>
                  <a:pt x="494" y="45"/>
                </a:cubicBezTo>
                <a:close/>
                <a:moveTo>
                  <a:pt x="535" y="36"/>
                </a:moveTo>
                <a:cubicBezTo>
                  <a:pt x="535" y="35"/>
                  <a:pt x="534" y="35"/>
                  <a:pt x="534" y="34"/>
                </a:cubicBezTo>
                <a:cubicBezTo>
                  <a:pt x="534" y="34"/>
                  <a:pt x="535" y="34"/>
                  <a:pt x="535" y="34"/>
                </a:cubicBezTo>
                <a:cubicBezTo>
                  <a:pt x="533" y="34"/>
                  <a:pt x="533" y="36"/>
                  <a:pt x="535" y="36"/>
                </a:cubicBezTo>
                <a:close/>
                <a:moveTo>
                  <a:pt x="517" y="18"/>
                </a:moveTo>
                <a:cubicBezTo>
                  <a:pt x="517" y="19"/>
                  <a:pt x="519" y="18"/>
                  <a:pt x="519" y="18"/>
                </a:cubicBezTo>
                <a:cubicBezTo>
                  <a:pt x="518" y="18"/>
                  <a:pt x="517" y="17"/>
                  <a:pt x="517" y="18"/>
                </a:cubicBezTo>
                <a:close/>
                <a:moveTo>
                  <a:pt x="508" y="19"/>
                </a:moveTo>
                <a:cubicBezTo>
                  <a:pt x="509" y="18"/>
                  <a:pt x="509" y="19"/>
                  <a:pt x="510" y="19"/>
                </a:cubicBezTo>
                <a:cubicBezTo>
                  <a:pt x="510" y="19"/>
                  <a:pt x="511" y="18"/>
                  <a:pt x="510" y="18"/>
                </a:cubicBezTo>
                <a:cubicBezTo>
                  <a:pt x="510" y="18"/>
                  <a:pt x="508" y="17"/>
                  <a:pt x="508" y="19"/>
                </a:cubicBezTo>
                <a:close/>
                <a:moveTo>
                  <a:pt x="489" y="19"/>
                </a:moveTo>
                <a:cubicBezTo>
                  <a:pt x="490" y="20"/>
                  <a:pt x="491" y="20"/>
                  <a:pt x="491" y="19"/>
                </a:cubicBezTo>
                <a:cubicBezTo>
                  <a:pt x="491" y="19"/>
                  <a:pt x="489" y="18"/>
                  <a:pt x="489" y="19"/>
                </a:cubicBezTo>
                <a:close/>
                <a:moveTo>
                  <a:pt x="491" y="40"/>
                </a:moveTo>
                <a:cubicBezTo>
                  <a:pt x="492" y="40"/>
                  <a:pt x="492" y="40"/>
                  <a:pt x="493" y="39"/>
                </a:cubicBezTo>
                <a:cubicBezTo>
                  <a:pt x="493" y="41"/>
                  <a:pt x="494" y="40"/>
                  <a:pt x="495" y="40"/>
                </a:cubicBezTo>
                <a:cubicBezTo>
                  <a:pt x="495" y="40"/>
                  <a:pt x="495" y="41"/>
                  <a:pt x="496" y="41"/>
                </a:cubicBezTo>
                <a:cubicBezTo>
                  <a:pt x="496" y="39"/>
                  <a:pt x="498" y="40"/>
                  <a:pt x="498" y="39"/>
                </a:cubicBezTo>
                <a:cubicBezTo>
                  <a:pt x="499" y="39"/>
                  <a:pt x="500" y="39"/>
                  <a:pt x="499" y="40"/>
                </a:cubicBezTo>
                <a:cubicBezTo>
                  <a:pt x="498" y="40"/>
                  <a:pt x="498" y="39"/>
                  <a:pt x="498" y="40"/>
                </a:cubicBezTo>
                <a:cubicBezTo>
                  <a:pt x="498" y="41"/>
                  <a:pt x="499" y="41"/>
                  <a:pt x="499" y="41"/>
                </a:cubicBezTo>
                <a:cubicBezTo>
                  <a:pt x="500" y="40"/>
                  <a:pt x="502" y="38"/>
                  <a:pt x="502" y="40"/>
                </a:cubicBezTo>
                <a:cubicBezTo>
                  <a:pt x="502" y="40"/>
                  <a:pt x="502" y="40"/>
                  <a:pt x="502" y="40"/>
                </a:cubicBezTo>
                <a:cubicBezTo>
                  <a:pt x="503" y="39"/>
                  <a:pt x="504" y="42"/>
                  <a:pt x="505" y="40"/>
                </a:cubicBezTo>
                <a:cubicBezTo>
                  <a:pt x="504" y="39"/>
                  <a:pt x="503" y="40"/>
                  <a:pt x="503" y="39"/>
                </a:cubicBezTo>
                <a:cubicBezTo>
                  <a:pt x="505" y="39"/>
                  <a:pt x="506" y="40"/>
                  <a:pt x="507" y="39"/>
                </a:cubicBezTo>
                <a:cubicBezTo>
                  <a:pt x="507" y="39"/>
                  <a:pt x="507" y="40"/>
                  <a:pt x="507" y="40"/>
                </a:cubicBezTo>
                <a:cubicBezTo>
                  <a:pt x="508" y="40"/>
                  <a:pt x="510" y="40"/>
                  <a:pt x="510" y="40"/>
                </a:cubicBezTo>
                <a:cubicBezTo>
                  <a:pt x="510" y="40"/>
                  <a:pt x="510" y="41"/>
                  <a:pt x="510" y="41"/>
                </a:cubicBezTo>
                <a:cubicBezTo>
                  <a:pt x="510" y="41"/>
                  <a:pt x="511" y="40"/>
                  <a:pt x="512" y="41"/>
                </a:cubicBezTo>
                <a:cubicBezTo>
                  <a:pt x="512" y="41"/>
                  <a:pt x="512" y="42"/>
                  <a:pt x="512" y="42"/>
                </a:cubicBezTo>
                <a:cubicBezTo>
                  <a:pt x="513" y="41"/>
                  <a:pt x="512" y="40"/>
                  <a:pt x="512" y="40"/>
                </a:cubicBezTo>
                <a:cubicBezTo>
                  <a:pt x="513" y="39"/>
                  <a:pt x="512" y="38"/>
                  <a:pt x="514" y="38"/>
                </a:cubicBezTo>
                <a:cubicBezTo>
                  <a:pt x="514" y="38"/>
                  <a:pt x="514" y="39"/>
                  <a:pt x="515" y="39"/>
                </a:cubicBezTo>
                <a:cubicBezTo>
                  <a:pt x="515" y="38"/>
                  <a:pt x="516" y="38"/>
                  <a:pt x="516" y="38"/>
                </a:cubicBezTo>
                <a:cubicBezTo>
                  <a:pt x="518" y="38"/>
                  <a:pt x="521" y="38"/>
                  <a:pt x="523" y="38"/>
                </a:cubicBezTo>
                <a:cubicBezTo>
                  <a:pt x="523" y="38"/>
                  <a:pt x="523" y="37"/>
                  <a:pt x="524" y="37"/>
                </a:cubicBezTo>
                <a:cubicBezTo>
                  <a:pt x="528" y="37"/>
                  <a:pt x="529" y="36"/>
                  <a:pt x="533" y="36"/>
                </a:cubicBezTo>
                <a:cubicBezTo>
                  <a:pt x="533" y="34"/>
                  <a:pt x="530" y="36"/>
                  <a:pt x="529" y="36"/>
                </a:cubicBezTo>
                <a:cubicBezTo>
                  <a:pt x="527" y="36"/>
                  <a:pt x="525" y="35"/>
                  <a:pt x="524" y="35"/>
                </a:cubicBezTo>
                <a:cubicBezTo>
                  <a:pt x="524" y="35"/>
                  <a:pt x="523" y="36"/>
                  <a:pt x="523" y="36"/>
                </a:cubicBezTo>
                <a:cubicBezTo>
                  <a:pt x="520" y="35"/>
                  <a:pt x="519" y="36"/>
                  <a:pt x="516" y="36"/>
                </a:cubicBezTo>
                <a:cubicBezTo>
                  <a:pt x="516" y="36"/>
                  <a:pt x="517" y="35"/>
                  <a:pt x="516" y="35"/>
                </a:cubicBezTo>
                <a:cubicBezTo>
                  <a:pt x="516" y="36"/>
                  <a:pt x="515" y="36"/>
                  <a:pt x="514" y="37"/>
                </a:cubicBezTo>
                <a:cubicBezTo>
                  <a:pt x="512" y="36"/>
                  <a:pt x="510" y="37"/>
                  <a:pt x="508" y="36"/>
                </a:cubicBezTo>
                <a:cubicBezTo>
                  <a:pt x="507" y="37"/>
                  <a:pt x="506" y="37"/>
                  <a:pt x="505" y="36"/>
                </a:cubicBezTo>
                <a:cubicBezTo>
                  <a:pt x="505" y="38"/>
                  <a:pt x="503" y="37"/>
                  <a:pt x="503" y="38"/>
                </a:cubicBezTo>
                <a:cubicBezTo>
                  <a:pt x="503" y="37"/>
                  <a:pt x="504" y="37"/>
                  <a:pt x="504" y="36"/>
                </a:cubicBezTo>
                <a:cubicBezTo>
                  <a:pt x="503" y="37"/>
                  <a:pt x="502" y="36"/>
                  <a:pt x="501" y="36"/>
                </a:cubicBezTo>
                <a:cubicBezTo>
                  <a:pt x="500" y="38"/>
                  <a:pt x="502" y="36"/>
                  <a:pt x="502" y="37"/>
                </a:cubicBezTo>
                <a:cubicBezTo>
                  <a:pt x="502" y="39"/>
                  <a:pt x="500" y="37"/>
                  <a:pt x="499" y="38"/>
                </a:cubicBezTo>
                <a:cubicBezTo>
                  <a:pt x="499" y="38"/>
                  <a:pt x="499" y="39"/>
                  <a:pt x="498" y="38"/>
                </a:cubicBezTo>
                <a:cubicBezTo>
                  <a:pt x="499" y="37"/>
                  <a:pt x="498" y="38"/>
                  <a:pt x="497" y="38"/>
                </a:cubicBezTo>
                <a:cubicBezTo>
                  <a:pt x="496" y="38"/>
                  <a:pt x="495" y="38"/>
                  <a:pt x="495" y="39"/>
                </a:cubicBezTo>
                <a:cubicBezTo>
                  <a:pt x="495" y="38"/>
                  <a:pt x="495" y="37"/>
                  <a:pt x="495" y="37"/>
                </a:cubicBezTo>
                <a:cubicBezTo>
                  <a:pt x="494" y="37"/>
                  <a:pt x="494" y="38"/>
                  <a:pt x="493" y="38"/>
                </a:cubicBezTo>
                <a:cubicBezTo>
                  <a:pt x="491" y="38"/>
                  <a:pt x="489" y="38"/>
                  <a:pt x="489" y="37"/>
                </a:cubicBezTo>
                <a:cubicBezTo>
                  <a:pt x="489" y="37"/>
                  <a:pt x="489" y="36"/>
                  <a:pt x="489" y="36"/>
                </a:cubicBezTo>
                <a:cubicBezTo>
                  <a:pt x="488" y="36"/>
                  <a:pt x="488" y="37"/>
                  <a:pt x="488" y="38"/>
                </a:cubicBezTo>
                <a:cubicBezTo>
                  <a:pt x="487" y="38"/>
                  <a:pt x="486" y="36"/>
                  <a:pt x="486" y="38"/>
                </a:cubicBezTo>
                <a:cubicBezTo>
                  <a:pt x="487" y="38"/>
                  <a:pt x="488" y="37"/>
                  <a:pt x="489" y="39"/>
                </a:cubicBezTo>
                <a:cubicBezTo>
                  <a:pt x="488" y="39"/>
                  <a:pt x="487" y="39"/>
                  <a:pt x="486" y="39"/>
                </a:cubicBezTo>
                <a:cubicBezTo>
                  <a:pt x="485" y="40"/>
                  <a:pt x="486" y="39"/>
                  <a:pt x="485" y="39"/>
                </a:cubicBezTo>
                <a:cubicBezTo>
                  <a:pt x="483" y="41"/>
                  <a:pt x="491" y="41"/>
                  <a:pt x="491" y="40"/>
                </a:cubicBezTo>
                <a:close/>
                <a:moveTo>
                  <a:pt x="475" y="41"/>
                </a:moveTo>
                <a:cubicBezTo>
                  <a:pt x="476" y="40"/>
                  <a:pt x="474" y="40"/>
                  <a:pt x="474" y="41"/>
                </a:cubicBezTo>
                <a:cubicBezTo>
                  <a:pt x="474" y="42"/>
                  <a:pt x="475" y="42"/>
                  <a:pt x="475" y="41"/>
                </a:cubicBezTo>
                <a:close/>
                <a:moveTo>
                  <a:pt x="466" y="49"/>
                </a:moveTo>
                <a:cubicBezTo>
                  <a:pt x="466" y="49"/>
                  <a:pt x="468" y="49"/>
                  <a:pt x="468" y="50"/>
                </a:cubicBezTo>
                <a:cubicBezTo>
                  <a:pt x="468" y="49"/>
                  <a:pt x="467" y="47"/>
                  <a:pt x="467" y="48"/>
                </a:cubicBezTo>
                <a:cubicBezTo>
                  <a:pt x="467" y="48"/>
                  <a:pt x="467" y="48"/>
                  <a:pt x="467" y="48"/>
                </a:cubicBezTo>
                <a:cubicBezTo>
                  <a:pt x="466" y="48"/>
                  <a:pt x="466" y="49"/>
                  <a:pt x="466" y="49"/>
                </a:cubicBezTo>
                <a:close/>
                <a:moveTo>
                  <a:pt x="463" y="45"/>
                </a:moveTo>
                <a:cubicBezTo>
                  <a:pt x="464" y="46"/>
                  <a:pt x="465" y="46"/>
                  <a:pt x="465" y="45"/>
                </a:cubicBezTo>
                <a:cubicBezTo>
                  <a:pt x="465" y="44"/>
                  <a:pt x="464" y="45"/>
                  <a:pt x="463" y="45"/>
                </a:cubicBezTo>
                <a:close/>
                <a:moveTo>
                  <a:pt x="462" y="43"/>
                </a:moveTo>
                <a:cubicBezTo>
                  <a:pt x="462" y="45"/>
                  <a:pt x="463" y="44"/>
                  <a:pt x="464" y="44"/>
                </a:cubicBezTo>
                <a:cubicBezTo>
                  <a:pt x="464" y="43"/>
                  <a:pt x="463" y="44"/>
                  <a:pt x="462" y="43"/>
                </a:cubicBezTo>
                <a:close/>
                <a:moveTo>
                  <a:pt x="462" y="22"/>
                </a:moveTo>
                <a:cubicBezTo>
                  <a:pt x="463" y="23"/>
                  <a:pt x="463" y="21"/>
                  <a:pt x="464" y="20"/>
                </a:cubicBezTo>
                <a:cubicBezTo>
                  <a:pt x="463" y="20"/>
                  <a:pt x="462" y="21"/>
                  <a:pt x="462" y="22"/>
                </a:cubicBezTo>
                <a:close/>
                <a:moveTo>
                  <a:pt x="461" y="19"/>
                </a:moveTo>
                <a:cubicBezTo>
                  <a:pt x="461" y="18"/>
                  <a:pt x="460" y="18"/>
                  <a:pt x="460" y="18"/>
                </a:cubicBezTo>
                <a:cubicBezTo>
                  <a:pt x="459" y="19"/>
                  <a:pt x="460" y="19"/>
                  <a:pt x="461" y="19"/>
                </a:cubicBezTo>
                <a:close/>
                <a:moveTo>
                  <a:pt x="457" y="21"/>
                </a:moveTo>
                <a:cubicBezTo>
                  <a:pt x="457" y="21"/>
                  <a:pt x="458" y="22"/>
                  <a:pt x="458" y="21"/>
                </a:cubicBezTo>
                <a:cubicBezTo>
                  <a:pt x="458" y="20"/>
                  <a:pt x="456" y="20"/>
                  <a:pt x="457" y="21"/>
                </a:cubicBezTo>
                <a:close/>
                <a:moveTo>
                  <a:pt x="453" y="40"/>
                </a:moveTo>
                <a:cubicBezTo>
                  <a:pt x="454" y="41"/>
                  <a:pt x="453" y="39"/>
                  <a:pt x="454" y="39"/>
                </a:cubicBezTo>
                <a:cubicBezTo>
                  <a:pt x="455" y="40"/>
                  <a:pt x="458" y="41"/>
                  <a:pt x="458" y="39"/>
                </a:cubicBezTo>
                <a:cubicBezTo>
                  <a:pt x="457" y="39"/>
                  <a:pt x="455" y="40"/>
                  <a:pt x="455" y="39"/>
                </a:cubicBezTo>
                <a:cubicBezTo>
                  <a:pt x="455" y="39"/>
                  <a:pt x="456" y="39"/>
                  <a:pt x="455" y="39"/>
                </a:cubicBezTo>
                <a:cubicBezTo>
                  <a:pt x="455" y="39"/>
                  <a:pt x="452" y="38"/>
                  <a:pt x="453" y="40"/>
                </a:cubicBezTo>
                <a:close/>
                <a:moveTo>
                  <a:pt x="452" y="21"/>
                </a:moveTo>
                <a:cubicBezTo>
                  <a:pt x="453" y="21"/>
                  <a:pt x="453" y="22"/>
                  <a:pt x="454" y="22"/>
                </a:cubicBezTo>
                <a:cubicBezTo>
                  <a:pt x="454" y="21"/>
                  <a:pt x="454" y="21"/>
                  <a:pt x="454" y="20"/>
                </a:cubicBezTo>
                <a:cubicBezTo>
                  <a:pt x="453" y="20"/>
                  <a:pt x="453" y="21"/>
                  <a:pt x="452" y="21"/>
                </a:cubicBezTo>
                <a:close/>
                <a:moveTo>
                  <a:pt x="443" y="41"/>
                </a:moveTo>
                <a:cubicBezTo>
                  <a:pt x="444" y="40"/>
                  <a:pt x="445" y="42"/>
                  <a:pt x="446" y="41"/>
                </a:cubicBezTo>
                <a:cubicBezTo>
                  <a:pt x="445" y="40"/>
                  <a:pt x="445" y="39"/>
                  <a:pt x="444" y="39"/>
                </a:cubicBezTo>
                <a:cubicBezTo>
                  <a:pt x="443" y="39"/>
                  <a:pt x="443" y="40"/>
                  <a:pt x="444" y="40"/>
                </a:cubicBezTo>
                <a:cubicBezTo>
                  <a:pt x="443" y="40"/>
                  <a:pt x="443" y="41"/>
                  <a:pt x="443" y="41"/>
                </a:cubicBezTo>
                <a:close/>
                <a:moveTo>
                  <a:pt x="439" y="38"/>
                </a:moveTo>
                <a:cubicBezTo>
                  <a:pt x="440" y="38"/>
                  <a:pt x="441" y="38"/>
                  <a:pt x="440" y="37"/>
                </a:cubicBezTo>
                <a:cubicBezTo>
                  <a:pt x="440" y="37"/>
                  <a:pt x="439" y="38"/>
                  <a:pt x="439" y="38"/>
                </a:cubicBezTo>
                <a:close/>
                <a:moveTo>
                  <a:pt x="422" y="37"/>
                </a:moveTo>
                <a:cubicBezTo>
                  <a:pt x="422" y="38"/>
                  <a:pt x="422" y="38"/>
                  <a:pt x="422" y="38"/>
                </a:cubicBezTo>
                <a:cubicBezTo>
                  <a:pt x="423" y="39"/>
                  <a:pt x="424" y="38"/>
                  <a:pt x="424" y="38"/>
                </a:cubicBezTo>
                <a:cubicBezTo>
                  <a:pt x="424" y="39"/>
                  <a:pt x="423" y="38"/>
                  <a:pt x="423" y="39"/>
                </a:cubicBezTo>
                <a:cubicBezTo>
                  <a:pt x="424" y="40"/>
                  <a:pt x="424" y="39"/>
                  <a:pt x="425" y="39"/>
                </a:cubicBezTo>
                <a:cubicBezTo>
                  <a:pt x="425" y="38"/>
                  <a:pt x="425" y="38"/>
                  <a:pt x="425" y="37"/>
                </a:cubicBezTo>
                <a:cubicBezTo>
                  <a:pt x="424" y="37"/>
                  <a:pt x="423" y="37"/>
                  <a:pt x="422" y="37"/>
                </a:cubicBezTo>
                <a:close/>
                <a:moveTo>
                  <a:pt x="402" y="40"/>
                </a:moveTo>
                <a:cubicBezTo>
                  <a:pt x="403" y="40"/>
                  <a:pt x="403" y="41"/>
                  <a:pt x="404" y="41"/>
                </a:cubicBezTo>
                <a:cubicBezTo>
                  <a:pt x="403" y="39"/>
                  <a:pt x="404" y="40"/>
                  <a:pt x="404" y="39"/>
                </a:cubicBezTo>
                <a:cubicBezTo>
                  <a:pt x="403" y="39"/>
                  <a:pt x="403" y="39"/>
                  <a:pt x="402" y="40"/>
                </a:cubicBezTo>
                <a:close/>
                <a:moveTo>
                  <a:pt x="398" y="40"/>
                </a:moveTo>
                <a:cubicBezTo>
                  <a:pt x="398" y="40"/>
                  <a:pt x="399" y="41"/>
                  <a:pt x="400" y="41"/>
                </a:cubicBezTo>
                <a:cubicBezTo>
                  <a:pt x="400" y="40"/>
                  <a:pt x="399" y="40"/>
                  <a:pt x="399" y="40"/>
                </a:cubicBezTo>
                <a:cubicBezTo>
                  <a:pt x="400" y="39"/>
                  <a:pt x="401" y="41"/>
                  <a:pt x="402" y="40"/>
                </a:cubicBezTo>
                <a:cubicBezTo>
                  <a:pt x="402" y="39"/>
                  <a:pt x="400" y="39"/>
                  <a:pt x="399" y="39"/>
                </a:cubicBezTo>
                <a:cubicBezTo>
                  <a:pt x="399" y="39"/>
                  <a:pt x="399" y="40"/>
                  <a:pt x="399" y="40"/>
                </a:cubicBezTo>
                <a:cubicBezTo>
                  <a:pt x="399" y="39"/>
                  <a:pt x="398" y="40"/>
                  <a:pt x="397" y="39"/>
                </a:cubicBezTo>
                <a:cubicBezTo>
                  <a:pt x="395" y="40"/>
                  <a:pt x="397" y="40"/>
                  <a:pt x="398" y="40"/>
                </a:cubicBezTo>
                <a:close/>
                <a:moveTo>
                  <a:pt x="355" y="15"/>
                </a:moveTo>
                <a:cubicBezTo>
                  <a:pt x="357" y="15"/>
                  <a:pt x="357" y="16"/>
                  <a:pt x="358" y="15"/>
                </a:cubicBezTo>
                <a:cubicBezTo>
                  <a:pt x="358" y="15"/>
                  <a:pt x="358" y="14"/>
                  <a:pt x="358" y="14"/>
                </a:cubicBezTo>
                <a:cubicBezTo>
                  <a:pt x="357" y="15"/>
                  <a:pt x="356" y="13"/>
                  <a:pt x="355" y="15"/>
                </a:cubicBezTo>
                <a:close/>
                <a:moveTo>
                  <a:pt x="355" y="16"/>
                </a:moveTo>
                <a:cubicBezTo>
                  <a:pt x="355" y="16"/>
                  <a:pt x="355" y="16"/>
                  <a:pt x="355" y="16"/>
                </a:cubicBezTo>
                <a:cubicBezTo>
                  <a:pt x="355" y="15"/>
                  <a:pt x="355" y="14"/>
                  <a:pt x="354" y="14"/>
                </a:cubicBezTo>
                <a:cubicBezTo>
                  <a:pt x="353" y="15"/>
                  <a:pt x="355" y="15"/>
                  <a:pt x="355" y="16"/>
                </a:cubicBezTo>
                <a:close/>
                <a:moveTo>
                  <a:pt x="350" y="15"/>
                </a:moveTo>
                <a:cubicBezTo>
                  <a:pt x="351" y="15"/>
                  <a:pt x="352" y="15"/>
                  <a:pt x="352" y="14"/>
                </a:cubicBezTo>
                <a:cubicBezTo>
                  <a:pt x="351" y="15"/>
                  <a:pt x="351" y="14"/>
                  <a:pt x="350" y="15"/>
                </a:cubicBezTo>
                <a:close/>
                <a:moveTo>
                  <a:pt x="344" y="28"/>
                </a:moveTo>
                <a:cubicBezTo>
                  <a:pt x="345" y="28"/>
                  <a:pt x="346" y="28"/>
                  <a:pt x="346" y="27"/>
                </a:cubicBezTo>
                <a:cubicBezTo>
                  <a:pt x="345" y="27"/>
                  <a:pt x="344" y="27"/>
                  <a:pt x="344" y="28"/>
                </a:cubicBezTo>
                <a:close/>
                <a:moveTo>
                  <a:pt x="342" y="15"/>
                </a:moveTo>
                <a:cubicBezTo>
                  <a:pt x="344" y="15"/>
                  <a:pt x="344" y="16"/>
                  <a:pt x="344" y="14"/>
                </a:cubicBezTo>
                <a:cubicBezTo>
                  <a:pt x="344" y="14"/>
                  <a:pt x="343" y="14"/>
                  <a:pt x="342" y="15"/>
                </a:cubicBezTo>
                <a:close/>
                <a:moveTo>
                  <a:pt x="320" y="25"/>
                </a:moveTo>
                <a:cubicBezTo>
                  <a:pt x="321" y="25"/>
                  <a:pt x="322" y="25"/>
                  <a:pt x="322" y="25"/>
                </a:cubicBezTo>
                <a:cubicBezTo>
                  <a:pt x="322" y="24"/>
                  <a:pt x="322" y="24"/>
                  <a:pt x="322" y="23"/>
                </a:cubicBezTo>
                <a:cubicBezTo>
                  <a:pt x="322" y="25"/>
                  <a:pt x="321" y="25"/>
                  <a:pt x="320" y="25"/>
                </a:cubicBezTo>
                <a:close/>
                <a:moveTo>
                  <a:pt x="319" y="24"/>
                </a:moveTo>
                <a:cubicBezTo>
                  <a:pt x="319" y="25"/>
                  <a:pt x="319" y="26"/>
                  <a:pt x="320" y="25"/>
                </a:cubicBezTo>
                <a:cubicBezTo>
                  <a:pt x="319" y="23"/>
                  <a:pt x="321" y="25"/>
                  <a:pt x="321" y="24"/>
                </a:cubicBezTo>
                <a:cubicBezTo>
                  <a:pt x="321" y="22"/>
                  <a:pt x="319" y="24"/>
                  <a:pt x="319" y="24"/>
                </a:cubicBezTo>
                <a:close/>
                <a:moveTo>
                  <a:pt x="305" y="18"/>
                </a:moveTo>
                <a:cubicBezTo>
                  <a:pt x="306" y="18"/>
                  <a:pt x="308" y="18"/>
                  <a:pt x="308" y="17"/>
                </a:cubicBezTo>
                <a:cubicBezTo>
                  <a:pt x="307" y="18"/>
                  <a:pt x="306" y="17"/>
                  <a:pt x="305" y="18"/>
                </a:cubicBezTo>
                <a:close/>
                <a:moveTo>
                  <a:pt x="293" y="17"/>
                </a:moveTo>
                <a:cubicBezTo>
                  <a:pt x="293" y="17"/>
                  <a:pt x="294" y="17"/>
                  <a:pt x="294" y="17"/>
                </a:cubicBezTo>
                <a:cubicBezTo>
                  <a:pt x="294" y="15"/>
                  <a:pt x="294" y="15"/>
                  <a:pt x="293" y="15"/>
                </a:cubicBezTo>
                <a:cubicBezTo>
                  <a:pt x="293" y="15"/>
                  <a:pt x="293" y="16"/>
                  <a:pt x="292" y="15"/>
                </a:cubicBezTo>
                <a:cubicBezTo>
                  <a:pt x="292" y="17"/>
                  <a:pt x="293" y="17"/>
                  <a:pt x="293" y="17"/>
                </a:cubicBezTo>
                <a:close/>
                <a:moveTo>
                  <a:pt x="290" y="15"/>
                </a:moveTo>
                <a:cubicBezTo>
                  <a:pt x="290" y="16"/>
                  <a:pt x="291" y="17"/>
                  <a:pt x="291" y="18"/>
                </a:cubicBezTo>
                <a:cubicBezTo>
                  <a:pt x="291" y="17"/>
                  <a:pt x="292" y="15"/>
                  <a:pt x="290" y="15"/>
                </a:cubicBezTo>
                <a:close/>
                <a:moveTo>
                  <a:pt x="290" y="23"/>
                </a:moveTo>
                <a:cubicBezTo>
                  <a:pt x="291" y="22"/>
                  <a:pt x="293" y="23"/>
                  <a:pt x="294" y="22"/>
                </a:cubicBezTo>
                <a:cubicBezTo>
                  <a:pt x="293" y="21"/>
                  <a:pt x="293" y="22"/>
                  <a:pt x="293" y="22"/>
                </a:cubicBezTo>
                <a:cubicBezTo>
                  <a:pt x="292" y="22"/>
                  <a:pt x="290" y="21"/>
                  <a:pt x="290" y="23"/>
                </a:cubicBezTo>
                <a:close/>
                <a:moveTo>
                  <a:pt x="279" y="19"/>
                </a:moveTo>
                <a:cubicBezTo>
                  <a:pt x="278" y="20"/>
                  <a:pt x="278" y="20"/>
                  <a:pt x="277" y="21"/>
                </a:cubicBezTo>
                <a:cubicBezTo>
                  <a:pt x="278" y="20"/>
                  <a:pt x="278" y="21"/>
                  <a:pt x="279" y="21"/>
                </a:cubicBezTo>
                <a:lnTo>
                  <a:pt x="279" y="19"/>
                </a:lnTo>
                <a:close/>
                <a:moveTo>
                  <a:pt x="281" y="17"/>
                </a:moveTo>
                <a:cubicBezTo>
                  <a:pt x="282" y="17"/>
                  <a:pt x="282" y="17"/>
                  <a:pt x="282" y="17"/>
                </a:cubicBezTo>
                <a:cubicBezTo>
                  <a:pt x="283" y="16"/>
                  <a:pt x="282" y="14"/>
                  <a:pt x="282" y="15"/>
                </a:cubicBezTo>
                <a:cubicBezTo>
                  <a:pt x="283" y="16"/>
                  <a:pt x="281" y="17"/>
                  <a:pt x="281" y="17"/>
                </a:cubicBezTo>
                <a:close/>
                <a:moveTo>
                  <a:pt x="276" y="16"/>
                </a:moveTo>
                <a:cubicBezTo>
                  <a:pt x="277" y="15"/>
                  <a:pt x="278" y="16"/>
                  <a:pt x="278" y="15"/>
                </a:cubicBezTo>
                <a:cubicBezTo>
                  <a:pt x="277" y="15"/>
                  <a:pt x="276" y="14"/>
                  <a:pt x="276" y="16"/>
                </a:cubicBezTo>
                <a:close/>
                <a:moveTo>
                  <a:pt x="276" y="16"/>
                </a:moveTo>
                <a:cubicBezTo>
                  <a:pt x="276" y="18"/>
                  <a:pt x="278" y="16"/>
                  <a:pt x="279" y="17"/>
                </a:cubicBezTo>
                <a:cubicBezTo>
                  <a:pt x="280" y="16"/>
                  <a:pt x="281" y="17"/>
                  <a:pt x="281" y="16"/>
                </a:cubicBezTo>
                <a:cubicBezTo>
                  <a:pt x="278" y="16"/>
                  <a:pt x="278" y="17"/>
                  <a:pt x="276" y="16"/>
                </a:cubicBezTo>
                <a:close/>
                <a:moveTo>
                  <a:pt x="510" y="40"/>
                </a:moveTo>
                <a:cubicBezTo>
                  <a:pt x="510" y="39"/>
                  <a:pt x="511" y="38"/>
                  <a:pt x="512" y="38"/>
                </a:cubicBezTo>
                <a:cubicBezTo>
                  <a:pt x="512" y="39"/>
                  <a:pt x="511" y="39"/>
                  <a:pt x="511" y="39"/>
                </a:cubicBezTo>
                <a:cubicBezTo>
                  <a:pt x="511" y="39"/>
                  <a:pt x="511" y="39"/>
                  <a:pt x="511" y="39"/>
                </a:cubicBezTo>
                <a:cubicBezTo>
                  <a:pt x="511" y="40"/>
                  <a:pt x="510" y="40"/>
                  <a:pt x="510" y="40"/>
                </a:cubicBezTo>
                <a:close/>
                <a:moveTo>
                  <a:pt x="118" y="37"/>
                </a:moveTo>
                <a:cubicBezTo>
                  <a:pt x="118" y="36"/>
                  <a:pt x="119" y="37"/>
                  <a:pt x="120" y="37"/>
                </a:cubicBezTo>
                <a:cubicBezTo>
                  <a:pt x="120" y="38"/>
                  <a:pt x="119" y="38"/>
                  <a:pt x="118" y="37"/>
                </a:cubicBezTo>
                <a:close/>
                <a:moveTo>
                  <a:pt x="392" y="41"/>
                </a:moveTo>
                <a:cubicBezTo>
                  <a:pt x="391" y="42"/>
                  <a:pt x="389" y="43"/>
                  <a:pt x="388" y="42"/>
                </a:cubicBezTo>
                <a:cubicBezTo>
                  <a:pt x="388" y="40"/>
                  <a:pt x="388" y="42"/>
                  <a:pt x="389" y="42"/>
                </a:cubicBezTo>
                <a:cubicBezTo>
                  <a:pt x="389" y="41"/>
                  <a:pt x="391" y="41"/>
                  <a:pt x="392" y="41"/>
                </a:cubicBezTo>
                <a:close/>
                <a:moveTo>
                  <a:pt x="347" y="40"/>
                </a:moveTo>
                <a:cubicBezTo>
                  <a:pt x="346" y="41"/>
                  <a:pt x="344" y="41"/>
                  <a:pt x="342" y="41"/>
                </a:cubicBezTo>
                <a:cubicBezTo>
                  <a:pt x="343" y="40"/>
                  <a:pt x="345" y="40"/>
                  <a:pt x="347" y="40"/>
                </a:cubicBezTo>
                <a:close/>
                <a:moveTo>
                  <a:pt x="147" y="17"/>
                </a:moveTo>
                <a:cubicBezTo>
                  <a:pt x="147" y="15"/>
                  <a:pt x="150" y="16"/>
                  <a:pt x="151" y="16"/>
                </a:cubicBezTo>
                <a:cubicBezTo>
                  <a:pt x="152" y="16"/>
                  <a:pt x="154" y="15"/>
                  <a:pt x="154" y="17"/>
                </a:cubicBezTo>
                <a:cubicBezTo>
                  <a:pt x="151" y="16"/>
                  <a:pt x="149" y="16"/>
                  <a:pt x="147" y="17"/>
                </a:cubicBezTo>
                <a:close/>
                <a:moveTo>
                  <a:pt x="108" y="28"/>
                </a:moveTo>
                <a:cubicBezTo>
                  <a:pt x="109" y="29"/>
                  <a:pt x="109" y="28"/>
                  <a:pt x="109" y="28"/>
                </a:cubicBezTo>
                <a:cubicBezTo>
                  <a:pt x="110" y="29"/>
                  <a:pt x="110" y="30"/>
                  <a:pt x="110" y="31"/>
                </a:cubicBezTo>
                <a:cubicBezTo>
                  <a:pt x="109" y="31"/>
                  <a:pt x="108" y="30"/>
                  <a:pt x="108" y="28"/>
                </a:cubicBezTo>
                <a:close/>
                <a:moveTo>
                  <a:pt x="140" y="15"/>
                </a:moveTo>
                <a:cubicBezTo>
                  <a:pt x="141" y="15"/>
                  <a:pt x="143" y="15"/>
                  <a:pt x="145" y="15"/>
                </a:cubicBezTo>
                <a:cubicBezTo>
                  <a:pt x="144" y="16"/>
                  <a:pt x="142" y="15"/>
                  <a:pt x="140" y="15"/>
                </a:cubicBezTo>
                <a:close/>
                <a:moveTo>
                  <a:pt x="169" y="18"/>
                </a:moveTo>
                <a:cubicBezTo>
                  <a:pt x="167" y="18"/>
                  <a:pt x="165" y="18"/>
                  <a:pt x="164" y="18"/>
                </a:cubicBezTo>
                <a:cubicBezTo>
                  <a:pt x="167" y="16"/>
                  <a:pt x="170" y="18"/>
                  <a:pt x="174" y="18"/>
                </a:cubicBezTo>
                <a:cubicBezTo>
                  <a:pt x="175" y="18"/>
                  <a:pt x="171" y="18"/>
                  <a:pt x="169" y="18"/>
                </a:cubicBezTo>
                <a:close/>
                <a:moveTo>
                  <a:pt x="106" y="27"/>
                </a:moveTo>
                <a:cubicBezTo>
                  <a:pt x="109" y="27"/>
                  <a:pt x="109" y="27"/>
                  <a:pt x="109" y="27"/>
                </a:cubicBezTo>
                <a:cubicBezTo>
                  <a:pt x="109" y="27"/>
                  <a:pt x="106" y="28"/>
                  <a:pt x="106" y="27"/>
                </a:cubicBezTo>
                <a:close/>
                <a:moveTo>
                  <a:pt x="97" y="28"/>
                </a:moveTo>
                <a:cubicBezTo>
                  <a:pt x="97" y="27"/>
                  <a:pt x="98" y="27"/>
                  <a:pt x="99" y="27"/>
                </a:cubicBezTo>
                <a:cubicBezTo>
                  <a:pt x="98" y="28"/>
                  <a:pt x="98" y="28"/>
                  <a:pt x="97" y="28"/>
                </a:cubicBezTo>
                <a:close/>
                <a:moveTo>
                  <a:pt x="102" y="27"/>
                </a:moveTo>
                <a:cubicBezTo>
                  <a:pt x="103" y="26"/>
                  <a:pt x="104" y="27"/>
                  <a:pt x="105" y="27"/>
                </a:cubicBezTo>
                <a:cubicBezTo>
                  <a:pt x="105" y="28"/>
                  <a:pt x="104" y="28"/>
                  <a:pt x="103" y="28"/>
                </a:cubicBezTo>
                <a:cubicBezTo>
                  <a:pt x="103" y="27"/>
                  <a:pt x="103" y="27"/>
                  <a:pt x="102" y="27"/>
                </a:cubicBezTo>
                <a:close/>
                <a:moveTo>
                  <a:pt x="133" y="36"/>
                </a:moveTo>
                <a:cubicBezTo>
                  <a:pt x="134" y="36"/>
                  <a:pt x="134" y="35"/>
                  <a:pt x="135" y="35"/>
                </a:cubicBezTo>
                <a:cubicBezTo>
                  <a:pt x="136" y="37"/>
                  <a:pt x="137" y="35"/>
                  <a:pt x="138" y="36"/>
                </a:cubicBezTo>
                <a:cubicBezTo>
                  <a:pt x="138" y="36"/>
                  <a:pt x="138" y="36"/>
                  <a:pt x="138" y="37"/>
                </a:cubicBezTo>
                <a:cubicBezTo>
                  <a:pt x="137" y="36"/>
                  <a:pt x="136" y="37"/>
                  <a:pt x="135" y="36"/>
                </a:cubicBezTo>
                <a:cubicBezTo>
                  <a:pt x="135" y="37"/>
                  <a:pt x="133" y="38"/>
                  <a:pt x="133" y="36"/>
                </a:cubicBezTo>
                <a:close/>
                <a:moveTo>
                  <a:pt x="566" y="50"/>
                </a:moveTo>
                <a:cubicBezTo>
                  <a:pt x="563" y="50"/>
                  <a:pt x="561" y="50"/>
                  <a:pt x="559" y="50"/>
                </a:cubicBezTo>
                <a:cubicBezTo>
                  <a:pt x="561" y="49"/>
                  <a:pt x="563" y="49"/>
                  <a:pt x="565" y="49"/>
                </a:cubicBezTo>
                <a:cubicBezTo>
                  <a:pt x="566" y="49"/>
                  <a:pt x="566" y="49"/>
                  <a:pt x="566" y="50"/>
                </a:cubicBezTo>
                <a:close/>
                <a:moveTo>
                  <a:pt x="430" y="13"/>
                </a:moveTo>
                <a:cubicBezTo>
                  <a:pt x="433" y="13"/>
                  <a:pt x="433" y="13"/>
                  <a:pt x="433" y="13"/>
                </a:cubicBezTo>
                <a:cubicBezTo>
                  <a:pt x="433" y="14"/>
                  <a:pt x="430" y="15"/>
                  <a:pt x="430" y="13"/>
                </a:cubicBezTo>
                <a:close/>
                <a:moveTo>
                  <a:pt x="624" y="12"/>
                </a:moveTo>
                <a:cubicBezTo>
                  <a:pt x="624" y="12"/>
                  <a:pt x="626" y="11"/>
                  <a:pt x="626" y="11"/>
                </a:cubicBezTo>
                <a:cubicBezTo>
                  <a:pt x="627" y="11"/>
                  <a:pt x="628" y="12"/>
                  <a:pt x="628" y="12"/>
                </a:cubicBezTo>
                <a:cubicBezTo>
                  <a:pt x="626" y="12"/>
                  <a:pt x="626" y="12"/>
                  <a:pt x="624" y="12"/>
                </a:cubicBezTo>
                <a:close/>
                <a:moveTo>
                  <a:pt x="446" y="13"/>
                </a:moveTo>
                <a:cubicBezTo>
                  <a:pt x="447" y="14"/>
                  <a:pt x="449" y="14"/>
                  <a:pt x="450" y="14"/>
                </a:cubicBezTo>
                <a:cubicBezTo>
                  <a:pt x="451" y="14"/>
                  <a:pt x="453" y="13"/>
                  <a:pt x="453" y="14"/>
                </a:cubicBezTo>
                <a:cubicBezTo>
                  <a:pt x="451" y="14"/>
                  <a:pt x="447" y="16"/>
                  <a:pt x="446" y="13"/>
                </a:cubicBezTo>
                <a:close/>
                <a:moveTo>
                  <a:pt x="527" y="15"/>
                </a:moveTo>
                <a:cubicBezTo>
                  <a:pt x="526" y="14"/>
                  <a:pt x="530" y="15"/>
                  <a:pt x="530" y="14"/>
                </a:cubicBezTo>
                <a:cubicBezTo>
                  <a:pt x="530" y="15"/>
                  <a:pt x="531" y="15"/>
                  <a:pt x="531" y="15"/>
                </a:cubicBezTo>
                <a:cubicBezTo>
                  <a:pt x="531" y="16"/>
                  <a:pt x="528" y="15"/>
                  <a:pt x="527" y="15"/>
                </a:cubicBezTo>
                <a:close/>
                <a:moveTo>
                  <a:pt x="466" y="17"/>
                </a:moveTo>
                <a:cubicBezTo>
                  <a:pt x="467" y="17"/>
                  <a:pt x="468" y="18"/>
                  <a:pt x="468" y="19"/>
                </a:cubicBezTo>
                <a:cubicBezTo>
                  <a:pt x="467" y="19"/>
                  <a:pt x="466" y="19"/>
                  <a:pt x="466" y="17"/>
                </a:cubicBezTo>
                <a:close/>
                <a:moveTo>
                  <a:pt x="444" y="17"/>
                </a:moveTo>
                <a:cubicBezTo>
                  <a:pt x="444" y="15"/>
                  <a:pt x="446" y="17"/>
                  <a:pt x="446" y="16"/>
                </a:cubicBezTo>
                <a:cubicBezTo>
                  <a:pt x="446" y="17"/>
                  <a:pt x="448" y="15"/>
                  <a:pt x="448" y="17"/>
                </a:cubicBezTo>
                <a:cubicBezTo>
                  <a:pt x="447" y="17"/>
                  <a:pt x="446" y="16"/>
                  <a:pt x="444" y="17"/>
                </a:cubicBezTo>
                <a:close/>
                <a:moveTo>
                  <a:pt x="434" y="16"/>
                </a:moveTo>
                <a:cubicBezTo>
                  <a:pt x="435" y="16"/>
                  <a:pt x="435" y="17"/>
                  <a:pt x="437" y="18"/>
                </a:cubicBezTo>
                <a:cubicBezTo>
                  <a:pt x="437" y="18"/>
                  <a:pt x="433" y="18"/>
                  <a:pt x="434" y="16"/>
                </a:cubicBezTo>
                <a:close/>
                <a:moveTo>
                  <a:pt x="445" y="18"/>
                </a:moveTo>
                <a:cubicBezTo>
                  <a:pt x="446" y="18"/>
                  <a:pt x="447" y="18"/>
                  <a:pt x="447" y="19"/>
                </a:cubicBezTo>
                <a:cubicBezTo>
                  <a:pt x="447" y="19"/>
                  <a:pt x="445" y="19"/>
                  <a:pt x="445" y="18"/>
                </a:cubicBezTo>
                <a:close/>
                <a:moveTo>
                  <a:pt x="449" y="19"/>
                </a:moveTo>
                <a:cubicBezTo>
                  <a:pt x="449" y="18"/>
                  <a:pt x="448" y="19"/>
                  <a:pt x="448" y="17"/>
                </a:cubicBezTo>
                <a:cubicBezTo>
                  <a:pt x="449" y="17"/>
                  <a:pt x="449" y="19"/>
                  <a:pt x="450" y="19"/>
                </a:cubicBezTo>
                <a:cubicBezTo>
                  <a:pt x="450" y="19"/>
                  <a:pt x="450" y="19"/>
                  <a:pt x="449" y="19"/>
                </a:cubicBezTo>
                <a:close/>
                <a:moveTo>
                  <a:pt x="581" y="49"/>
                </a:moveTo>
                <a:cubicBezTo>
                  <a:pt x="581" y="50"/>
                  <a:pt x="579" y="50"/>
                  <a:pt x="578" y="50"/>
                </a:cubicBezTo>
                <a:cubicBezTo>
                  <a:pt x="575" y="50"/>
                  <a:pt x="572" y="50"/>
                  <a:pt x="570" y="49"/>
                </a:cubicBezTo>
                <a:cubicBezTo>
                  <a:pt x="568" y="49"/>
                  <a:pt x="567" y="51"/>
                  <a:pt x="566" y="49"/>
                </a:cubicBezTo>
                <a:cubicBezTo>
                  <a:pt x="569" y="50"/>
                  <a:pt x="572" y="49"/>
                  <a:pt x="574" y="49"/>
                </a:cubicBezTo>
                <a:cubicBezTo>
                  <a:pt x="576" y="49"/>
                  <a:pt x="579" y="49"/>
                  <a:pt x="581" y="49"/>
                </a:cubicBezTo>
                <a:close/>
                <a:moveTo>
                  <a:pt x="553" y="49"/>
                </a:moveTo>
                <a:cubicBezTo>
                  <a:pt x="553" y="50"/>
                  <a:pt x="551" y="50"/>
                  <a:pt x="550" y="49"/>
                </a:cubicBezTo>
                <a:cubicBezTo>
                  <a:pt x="551" y="48"/>
                  <a:pt x="552" y="49"/>
                  <a:pt x="553" y="49"/>
                </a:cubicBezTo>
                <a:close/>
                <a:moveTo>
                  <a:pt x="535" y="49"/>
                </a:moveTo>
                <a:cubicBezTo>
                  <a:pt x="534" y="49"/>
                  <a:pt x="533" y="49"/>
                  <a:pt x="532" y="49"/>
                </a:cubicBezTo>
                <a:cubicBezTo>
                  <a:pt x="532" y="48"/>
                  <a:pt x="534" y="49"/>
                  <a:pt x="535" y="49"/>
                </a:cubicBezTo>
                <a:close/>
                <a:moveTo>
                  <a:pt x="549" y="49"/>
                </a:moveTo>
                <a:cubicBezTo>
                  <a:pt x="549" y="50"/>
                  <a:pt x="546" y="50"/>
                  <a:pt x="545" y="49"/>
                </a:cubicBezTo>
                <a:cubicBezTo>
                  <a:pt x="546" y="48"/>
                  <a:pt x="548" y="49"/>
                  <a:pt x="549" y="49"/>
                </a:cubicBezTo>
                <a:close/>
                <a:moveTo>
                  <a:pt x="606" y="48"/>
                </a:moveTo>
                <a:cubicBezTo>
                  <a:pt x="605" y="49"/>
                  <a:pt x="604" y="49"/>
                  <a:pt x="603" y="49"/>
                </a:cubicBezTo>
                <a:cubicBezTo>
                  <a:pt x="603" y="48"/>
                  <a:pt x="605" y="49"/>
                  <a:pt x="606" y="48"/>
                </a:cubicBezTo>
                <a:close/>
                <a:moveTo>
                  <a:pt x="632" y="47"/>
                </a:moveTo>
                <a:cubicBezTo>
                  <a:pt x="631" y="48"/>
                  <a:pt x="631" y="47"/>
                  <a:pt x="630" y="47"/>
                </a:cubicBezTo>
                <a:cubicBezTo>
                  <a:pt x="627" y="47"/>
                  <a:pt x="623" y="48"/>
                  <a:pt x="620" y="48"/>
                </a:cubicBezTo>
                <a:cubicBezTo>
                  <a:pt x="621" y="46"/>
                  <a:pt x="622" y="47"/>
                  <a:pt x="623" y="47"/>
                </a:cubicBezTo>
                <a:cubicBezTo>
                  <a:pt x="626" y="47"/>
                  <a:pt x="628" y="47"/>
                  <a:pt x="632" y="47"/>
                </a:cubicBezTo>
                <a:close/>
                <a:moveTo>
                  <a:pt x="586" y="49"/>
                </a:moveTo>
                <a:cubicBezTo>
                  <a:pt x="585" y="50"/>
                  <a:pt x="582" y="50"/>
                  <a:pt x="582" y="49"/>
                </a:cubicBezTo>
                <a:cubicBezTo>
                  <a:pt x="583" y="49"/>
                  <a:pt x="584" y="49"/>
                  <a:pt x="586" y="49"/>
                </a:cubicBezTo>
                <a:close/>
                <a:moveTo>
                  <a:pt x="602" y="48"/>
                </a:moveTo>
                <a:cubicBezTo>
                  <a:pt x="602" y="49"/>
                  <a:pt x="600" y="49"/>
                  <a:pt x="600" y="49"/>
                </a:cubicBezTo>
                <a:cubicBezTo>
                  <a:pt x="600" y="48"/>
                  <a:pt x="601" y="48"/>
                  <a:pt x="602" y="48"/>
                </a:cubicBezTo>
                <a:close/>
                <a:moveTo>
                  <a:pt x="401" y="14"/>
                </a:moveTo>
                <a:cubicBezTo>
                  <a:pt x="402" y="13"/>
                  <a:pt x="404" y="14"/>
                  <a:pt x="405" y="13"/>
                </a:cubicBezTo>
                <a:cubicBezTo>
                  <a:pt x="404" y="14"/>
                  <a:pt x="402" y="13"/>
                  <a:pt x="401" y="14"/>
                </a:cubicBezTo>
                <a:close/>
                <a:moveTo>
                  <a:pt x="225" y="14"/>
                </a:moveTo>
                <a:cubicBezTo>
                  <a:pt x="226" y="14"/>
                  <a:pt x="227" y="14"/>
                  <a:pt x="227" y="13"/>
                </a:cubicBezTo>
                <a:cubicBezTo>
                  <a:pt x="227" y="13"/>
                  <a:pt x="227" y="12"/>
                  <a:pt x="227" y="12"/>
                </a:cubicBezTo>
                <a:cubicBezTo>
                  <a:pt x="227" y="11"/>
                  <a:pt x="227" y="13"/>
                  <a:pt x="228" y="13"/>
                </a:cubicBezTo>
                <a:cubicBezTo>
                  <a:pt x="227" y="14"/>
                  <a:pt x="226" y="15"/>
                  <a:pt x="225" y="14"/>
                </a:cubicBezTo>
                <a:close/>
                <a:moveTo>
                  <a:pt x="217" y="13"/>
                </a:moveTo>
                <a:cubicBezTo>
                  <a:pt x="218" y="11"/>
                  <a:pt x="219" y="12"/>
                  <a:pt x="220" y="13"/>
                </a:cubicBezTo>
                <a:cubicBezTo>
                  <a:pt x="220" y="14"/>
                  <a:pt x="218" y="13"/>
                  <a:pt x="217" y="13"/>
                </a:cubicBezTo>
                <a:close/>
                <a:moveTo>
                  <a:pt x="228" y="9"/>
                </a:moveTo>
                <a:cubicBezTo>
                  <a:pt x="229" y="9"/>
                  <a:pt x="230" y="9"/>
                  <a:pt x="230" y="10"/>
                </a:cubicBezTo>
                <a:cubicBezTo>
                  <a:pt x="230" y="9"/>
                  <a:pt x="228" y="11"/>
                  <a:pt x="228" y="9"/>
                </a:cubicBezTo>
                <a:close/>
                <a:moveTo>
                  <a:pt x="221" y="10"/>
                </a:moveTo>
                <a:cubicBezTo>
                  <a:pt x="221" y="9"/>
                  <a:pt x="223" y="10"/>
                  <a:pt x="223" y="10"/>
                </a:cubicBezTo>
                <a:cubicBezTo>
                  <a:pt x="224" y="10"/>
                  <a:pt x="224" y="10"/>
                  <a:pt x="225" y="10"/>
                </a:cubicBezTo>
                <a:cubicBezTo>
                  <a:pt x="224" y="11"/>
                  <a:pt x="222" y="10"/>
                  <a:pt x="221" y="10"/>
                </a:cubicBezTo>
                <a:close/>
                <a:moveTo>
                  <a:pt x="228" y="12"/>
                </a:moveTo>
                <a:cubicBezTo>
                  <a:pt x="228" y="11"/>
                  <a:pt x="229" y="12"/>
                  <a:pt x="229" y="12"/>
                </a:cubicBezTo>
                <a:cubicBezTo>
                  <a:pt x="230" y="12"/>
                  <a:pt x="230" y="11"/>
                  <a:pt x="230" y="11"/>
                </a:cubicBezTo>
                <a:cubicBezTo>
                  <a:pt x="230" y="11"/>
                  <a:pt x="230" y="12"/>
                  <a:pt x="231" y="11"/>
                </a:cubicBezTo>
                <a:cubicBezTo>
                  <a:pt x="231" y="11"/>
                  <a:pt x="232" y="10"/>
                  <a:pt x="233" y="10"/>
                </a:cubicBezTo>
                <a:cubicBezTo>
                  <a:pt x="233" y="12"/>
                  <a:pt x="232" y="11"/>
                  <a:pt x="231" y="11"/>
                </a:cubicBezTo>
                <a:cubicBezTo>
                  <a:pt x="232" y="12"/>
                  <a:pt x="231" y="13"/>
                  <a:pt x="232" y="13"/>
                </a:cubicBezTo>
                <a:cubicBezTo>
                  <a:pt x="231" y="14"/>
                  <a:pt x="231" y="13"/>
                  <a:pt x="231" y="13"/>
                </a:cubicBezTo>
                <a:cubicBezTo>
                  <a:pt x="230" y="13"/>
                  <a:pt x="231" y="13"/>
                  <a:pt x="230" y="13"/>
                </a:cubicBezTo>
                <a:cubicBezTo>
                  <a:pt x="230" y="14"/>
                  <a:pt x="229" y="12"/>
                  <a:pt x="228" y="13"/>
                </a:cubicBezTo>
                <a:cubicBezTo>
                  <a:pt x="228" y="12"/>
                  <a:pt x="228" y="12"/>
                  <a:pt x="228" y="12"/>
                </a:cubicBezTo>
                <a:close/>
                <a:moveTo>
                  <a:pt x="246" y="13"/>
                </a:moveTo>
                <a:cubicBezTo>
                  <a:pt x="248" y="13"/>
                  <a:pt x="248" y="12"/>
                  <a:pt x="250" y="12"/>
                </a:cubicBezTo>
                <a:cubicBezTo>
                  <a:pt x="250" y="13"/>
                  <a:pt x="250" y="13"/>
                  <a:pt x="251" y="13"/>
                </a:cubicBezTo>
                <a:cubicBezTo>
                  <a:pt x="250" y="15"/>
                  <a:pt x="248" y="15"/>
                  <a:pt x="247" y="13"/>
                </a:cubicBezTo>
                <a:cubicBezTo>
                  <a:pt x="247" y="14"/>
                  <a:pt x="248" y="14"/>
                  <a:pt x="247" y="15"/>
                </a:cubicBezTo>
                <a:cubicBezTo>
                  <a:pt x="248" y="15"/>
                  <a:pt x="252" y="15"/>
                  <a:pt x="252" y="17"/>
                </a:cubicBezTo>
                <a:cubicBezTo>
                  <a:pt x="251" y="17"/>
                  <a:pt x="250" y="16"/>
                  <a:pt x="249" y="16"/>
                </a:cubicBezTo>
                <a:cubicBezTo>
                  <a:pt x="249" y="16"/>
                  <a:pt x="248" y="17"/>
                  <a:pt x="249" y="17"/>
                </a:cubicBezTo>
                <a:cubicBezTo>
                  <a:pt x="247" y="18"/>
                  <a:pt x="243" y="16"/>
                  <a:pt x="241" y="17"/>
                </a:cubicBezTo>
                <a:cubicBezTo>
                  <a:pt x="242" y="16"/>
                  <a:pt x="244" y="16"/>
                  <a:pt x="244" y="16"/>
                </a:cubicBezTo>
                <a:cubicBezTo>
                  <a:pt x="245" y="15"/>
                  <a:pt x="243" y="14"/>
                  <a:pt x="243" y="15"/>
                </a:cubicBezTo>
                <a:cubicBezTo>
                  <a:pt x="242" y="14"/>
                  <a:pt x="244" y="14"/>
                  <a:pt x="245" y="14"/>
                </a:cubicBezTo>
                <a:cubicBezTo>
                  <a:pt x="246" y="15"/>
                  <a:pt x="245" y="15"/>
                  <a:pt x="245" y="16"/>
                </a:cubicBezTo>
                <a:cubicBezTo>
                  <a:pt x="246" y="16"/>
                  <a:pt x="246" y="17"/>
                  <a:pt x="247" y="17"/>
                </a:cubicBezTo>
                <a:cubicBezTo>
                  <a:pt x="248" y="15"/>
                  <a:pt x="246" y="16"/>
                  <a:pt x="246" y="15"/>
                </a:cubicBezTo>
                <a:cubicBezTo>
                  <a:pt x="246" y="15"/>
                  <a:pt x="247" y="15"/>
                  <a:pt x="247" y="15"/>
                </a:cubicBezTo>
                <a:cubicBezTo>
                  <a:pt x="246" y="14"/>
                  <a:pt x="245" y="15"/>
                  <a:pt x="246" y="13"/>
                </a:cubicBezTo>
                <a:cubicBezTo>
                  <a:pt x="246" y="13"/>
                  <a:pt x="246" y="13"/>
                  <a:pt x="246" y="13"/>
                </a:cubicBezTo>
                <a:close/>
                <a:moveTo>
                  <a:pt x="228" y="6"/>
                </a:moveTo>
                <a:cubicBezTo>
                  <a:pt x="229" y="6"/>
                  <a:pt x="231" y="5"/>
                  <a:pt x="232" y="5"/>
                </a:cubicBezTo>
                <a:cubicBezTo>
                  <a:pt x="233" y="4"/>
                  <a:pt x="232" y="5"/>
                  <a:pt x="233" y="5"/>
                </a:cubicBezTo>
                <a:cubicBezTo>
                  <a:pt x="235" y="4"/>
                  <a:pt x="238" y="3"/>
                  <a:pt x="241" y="3"/>
                </a:cubicBezTo>
                <a:cubicBezTo>
                  <a:pt x="242" y="4"/>
                  <a:pt x="242" y="4"/>
                  <a:pt x="243" y="4"/>
                </a:cubicBezTo>
                <a:cubicBezTo>
                  <a:pt x="243" y="6"/>
                  <a:pt x="241" y="5"/>
                  <a:pt x="241" y="7"/>
                </a:cubicBezTo>
                <a:cubicBezTo>
                  <a:pt x="240" y="8"/>
                  <a:pt x="240" y="7"/>
                  <a:pt x="239" y="7"/>
                </a:cubicBezTo>
                <a:cubicBezTo>
                  <a:pt x="239" y="9"/>
                  <a:pt x="241" y="8"/>
                  <a:pt x="242" y="9"/>
                </a:cubicBezTo>
                <a:cubicBezTo>
                  <a:pt x="242" y="9"/>
                  <a:pt x="242" y="9"/>
                  <a:pt x="242" y="10"/>
                </a:cubicBezTo>
                <a:cubicBezTo>
                  <a:pt x="240" y="9"/>
                  <a:pt x="238" y="10"/>
                  <a:pt x="235" y="9"/>
                </a:cubicBezTo>
                <a:cubicBezTo>
                  <a:pt x="235" y="9"/>
                  <a:pt x="236" y="9"/>
                  <a:pt x="236" y="9"/>
                </a:cubicBezTo>
                <a:cubicBezTo>
                  <a:pt x="237" y="9"/>
                  <a:pt x="238" y="8"/>
                  <a:pt x="238" y="7"/>
                </a:cubicBezTo>
                <a:cubicBezTo>
                  <a:pt x="237" y="6"/>
                  <a:pt x="237" y="7"/>
                  <a:pt x="236" y="8"/>
                </a:cubicBezTo>
                <a:cubicBezTo>
                  <a:pt x="234" y="7"/>
                  <a:pt x="231" y="6"/>
                  <a:pt x="229" y="7"/>
                </a:cubicBezTo>
                <a:cubicBezTo>
                  <a:pt x="229" y="7"/>
                  <a:pt x="229" y="6"/>
                  <a:pt x="228" y="6"/>
                </a:cubicBezTo>
                <a:close/>
                <a:moveTo>
                  <a:pt x="234" y="6"/>
                </a:moveTo>
                <a:cubicBezTo>
                  <a:pt x="234" y="6"/>
                  <a:pt x="235" y="6"/>
                  <a:pt x="235" y="7"/>
                </a:cubicBezTo>
                <a:cubicBezTo>
                  <a:pt x="236" y="5"/>
                  <a:pt x="234" y="6"/>
                  <a:pt x="233" y="5"/>
                </a:cubicBezTo>
                <a:cubicBezTo>
                  <a:pt x="231" y="5"/>
                  <a:pt x="233" y="6"/>
                  <a:pt x="234" y="6"/>
                </a:cubicBezTo>
                <a:close/>
                <a:moveTo>
                  <a:pt x="243" y="12"/>
                </a:moveTo>
                <a:cubicBezTo>
                  <a:pt x="243" y="12"/>
                  <a:pt x="242" y="12"/>
                  <a:pt x="242" y="13"/>
                </a:cubicBezTo>
                <a:cubicBezTo>
                  <a:pt x="242" y="13"/>
                  <a:pt x="244" y="13"/>
                  <a:pt x="244" y="13"/>
                </a:cubicBezTo>
                <a:cubicBezTo>
                  <a:pt x="244" y="13"/>
                  <a:pt x="244" y="13"/>
                  <a:pt x="244" y="13"/>
                </a:cubicBezTo>
                <a:cubicBezTo>
                  <a:pt x="244" y="11"/>
                  <a:pt x="245" y="11"/>
                  <a:pt x="243" y="11"/>
                </a:cubicBezTo>
                <a:cubicBezTo>
                  <a:pt x="244" y="10"/>
                  <a:pt x="244" y="10"/>
                  <a:pt x="245" y="11"/>
                </a:cubicBezTo>
                <a:cubicBezTo>
                  <a:pt x="245" y="11"/>
                  <a:pt x="244" y="11"/>
                  <a:pt x="244" y="11"/>
                </a:cubicBezTo>
                <a:cubicBezTo>
                  <a:pt x="244" y="11"/>
                  <a:pt x="246" y="11"/>
                  <a:pt x="247" y="11"/>
                </a:cubicBezTo>
                <a:cubicBezTo>
                  <a:pt x="247" y="12"/>
                  <a:pt x="246" y="12"/>
                  <a:pt x="246" y="12"/>
                </a:cubicBezTo>
                <a:cubicBezTo>
                  <a:pt x="245" y="13"/>
                  <a:pt x="243" y="14"/>
                  <a:pt x="241" y="14"/>
                </a:cubicBezTo>
                <a:cubicBezTo>
                  <a:pt x="241" y="14"/>
                  <a:pt x="241" y="13"/>
                  <a:pt x="241" y="13"/>
                </a:cubicBezTo>
                <a:cubicBezTo>
                  <a:pt x="241" y="13"/>
                  <a:pt x="241" y="15"/>
                  <a:pt x="239" y="14"/>
                </a:cubicBezTo>
                <a:cubicBezTo>
                  <a:pt x="240" y="13"/>
                  <a:pt x="239" y="13"/>
                  <a:pt x="239" y="13"/>
                </a:cubicBezTo>
                <a:cubicBezTo>
                  <a:pt x="239" y="10"/>
                  <a:pt x="241" y="11"/>
                  <a:pt x="242" y="11"/>
                </a:cubicBezTo>
                <a:cubicBezTo>
                  <a:pt x="242" y="12"/>
                  <a:pt x="241" y="12"/>
                  <a:pt x="242" y="12"/>
                </a:cubicBezTo>
                <a:cubicBezTo>
                  <a:pt x="242" y="12"/>
                  <a:pt x="242" y="11"/>
                  <a:pt x="243" y="12"/>
                </a:cubicBezTo>
                <a:close/>
                <a:moveTo>
                  <a:pt x="216" y="16"/>
                </a:moveTo>
                <a:cubicBezTo>
                  <a:pt x="216" y="15"/>
                  <a:pt x="217" y="16"/>
                  <a:pt x="217" y="15"/>
                </a:cubicBezTo>
                <a:cubicBezTo>
                  <a:pt x="218" y="15"/>
                  <a:pt x="219" y="15"/>
                  <a:pt x="220" y="15"/>
                </a:cubicBezTo>
                <a:cubicBezTo>
                  <a:pt x="221" y="15"/>
                  <a:pt x="222" y="15"/>
                  <a:pt x="222" y="16"/>
                </a:cubicBezTo>
                <a:cubicBezTo>
                  <a:pt x="222" y="16"/>
                  <a:pt x="222" y="16"/>
                  <a:pt x="221" y="16"/>
                </a:cubicBezTo>
                <a:cubicBezTo>
                  <a:pt x="221" y="17"/>
                  <a:pt x="221" y="17"/>
                  <a:pt x="221" y="17"/>
                </a:cubicBezTo>
                <a:cubicBezTo>
                  <a:pt x="222" y="18"/>
                  <a:pt x="223" y="17"/>
                  <a:pt x="224" y="18"/>
                </a:cubicBezTo>
                <a:cubicBezTo>
                  <a:pt x="225" y="19"/>
                  <a:pt x="223" y="18"/>
                  <a:pt x="223" y="18"/>
                </a:cubicBezTo>
                <a:cubicBezTo>
                  <a:pt x="222" y="18"/>
                  <a:pt x="222" y="19"/>
                  <a:pt x="221" y="19"/>
                </a:cubicBezTo>
                <a:cubicBezTo>
                  <a:pt x="219" y="19"/>
                  <a:pt x="218" y="19"/>
                  <a:pt x="216" y="19"/>
                </a:cubicBezTo>
                <a:cubicBezTo>
                  <a:pt x="216" y="18"/>
                  <a:pt x="217" y="18"/>
                  <a:pt x="217" y="17"/>
                </a:cubicBezTo>
                <a:cubicBezTo>
                  <a:pt x="217" y="19"/>
                  <a:pt x="220" y="19"/>
                  <a:pt x="221" y="18"/>
                </a:cubicBezTo>
                <a:cubicBezTo>
                  <a:pt x="221" y="17"/>
                  <a:pt x="220" y="16"/>
                  <a:pt x="219" y="16"/>
                </a:cubicBezTo>
                <a:cubicBezTo>
                  <a:pt x="219" y="17"/>
                  <a:pt x="219" y="18"/>
                  <a:pt x="220" y="17"/>
                </a:cubicBezTo>
                <a:cubicBezTo>
                  <a:pt x="219" y="18"/>
                  <a:pt x="218" y="16"/>
                  <a:pt x="216" y="16"/>
                </a:cubicBezTo>
                <a:close/>
                <a:moveTo>
                  <a:pt x="251" y="12"/>
                </a:moveTo>
                <a:cubicBezTo>
                  <a:pt x="252" y="11"/>
                  <a:pt x="253" y="13"/>
                  <a:pt x="254" y="13"/>
                </a:cubicBezTo>
                <a:cubicBezTo>
                  <a:pt x="253" y="12"/>
                  <a:pt x="254" y="11"/>
                  <a:pt x="255" y="11"/>
                </a:cubicBezTo>
                <a:cubicBezTo>
                  <a:pt x="255" y="13"/>
                  <a:pt x="256" y="12"/>
                  <a:pt x="257" y="13"/>
                </a:cubicBezTo>
                <a:cubicBezTo>
                  <a:pt x="257" y="14"/>
                  <a:pt x="256" y="14"/>
                  <a:pt x="257" y="15"/>
                </a:cubicBezTo>
                <a:cubicBezTo>
                  <a:pt x="257" y="16"/>
                  <a:pt x="255" y="15"/>
                  <a:pt x="254" y="15"/>
                </a:cubicBezTo>
                <a:cubicBezTo>
                  <a:pt x="255" y="14"/>
                  <a:pt x="256" y="15"/>
                  <a:pt x="256" y="13"/>
                </a:cubicBezTo>
                <a:cubicBezTo>
                  <a:pt x="255" y="13"/>
                  <a:pt x="255" y="13"/>
                  <a:pt x="255" y="14"/>
                </a:cubicBezTo>
                <a:cubicBezTo>
                  <a:pt x="253" y="14"/>
                  <a:pt x="253" y="14"/>
                  <a:pt x="253" y="14"/>
                </a:cubicBezTo>
                <a:cubicBezTo>
                  <a:pt x="253" y="14"/>
                  <a:pt x="254" y="15"/>
                  <a:pt x="252" y="15"/>
                </a:cubicBezTo>
                <a:cubicBezTo>
                  <a:pt x="251" y="14"/>
                  <a:pt x="253" y="12"/>
                  <a:pt x="251" y="12"/>
                </a:cubicBezTo>
                <a:close/>
                <a:moveTo>
                  <a:pt x="207" y="12"/>
                </a:moveTo>
                <a:cubicBezTo>
                  <a:pt x="206" y="11"/>
                  <a:pt x="206" y="11"/>
                  <a:pt x="205" y="11"/>
                </a:cubicBezTo>
                <a:cubicBezTo>
                  <a:pt x="205" y="10"/>
                  <a:pt x="207" y="11"/>
                  <a:pt x="207" y="12"/>
                </a:cubicBezTo>
                <a:close/>
                <a:moveTo>
                  <a:pt x="12" y="35"/>
                </a:moveTo>
                <a:cubicBezTo>
                  <a:pt x="12" y="36"/>
                  <a:pt x="9" y="36"/>
                  <a:pt x="8" y="36"/>
                </a:cubicBezTo>
                <a:cubicBezTo>
                  <a:pt x="9" y="35"/>
                  <a:pt x="11" y="36"/>
                  <a:pt x="12" y="35"/>
                </a:cubicBezTo>
                <a:close/>
                <a:moveTo>
                  <a:pt x="206" y="12"/>
                </a:moveTo>
                <a:cubicBezTo>
                  <a:pt x="207" y="12"/>
                  <a:pt x="208" y="12"/>
                  <a:pt x="208" y="11"/>
                </a:cubicBezTo>
                <a:cubicBezTo>
                  <a:pt x="209" y="11"/>
                  <a:pt x="211" y="11"/>
                  <a:pt x="211" y="12"/>
                </a:cubicBezTo>
                <a:cubicBezTo>
                  <a:pt x="210" y="11"/>
                  <a:pt x="208" y="11"/>
                  <a:pt x="208" y="12"/>
                </a:cubicBezTo>
                <a:cubicBezTo>
                  <a:pt x="208" y="12"/>
                  <a:pt x="208" y="12"/>
                  <a:pt x="208" y="12"/>
                </a:cubicBezTo>
                <a:cubicBezTo>
                  <a:pt x="208" y="13"/>
                  <a:pt x="207" y="13"/>
                  <a:pt x="206" y="12"/>
                </a:cubicBezTo>
                <a:close/>
                <a:moveTo>
                  <a:pt x="6" y="17"/>
                </a:moveTo>
                <a:cubicBezTo>
                  <a:pt x="6" y="16"/>
                  <a:pt x="6" y="16"/>
                  <a:pt x="7" y="16"/>
                </a:cubicBezTo>
                <a:cubicBezTo>
                  <a:pt x="7" y="15"/>
                  <a:pt x="6" y="15"/>
                  <a:pt x="7" y="14"/>
                </a:cubicBezTo>
                <a:cubicBezTo>
                  <a:pt x="8" y="13"/>
                  <a:pt x="9" y="13"/>
                  <a:pt x="11" y="13"/>
                </a:cubicBezTo>
                <a:cubicBezTo>
                  <a:pt x="13" y="13"/>
                  <a:pt x="15" y="12"/>
                  <a:pt x="17" y="11"/>
                </a:cubicBezTo>
                <a:cubicBezTo>
                  <a:pt x="18" y="11"/>
                  <a:pt x="18" y="12"/>
                  <a:pt x="18" y="12"/>
                </a:cubicBezTo>
                <a:cubicBezTo>
                  <a:pt x="21" y="12"/>
                  <a:pt x="25" y="10"/>
                  <a:pt x="28" y="10"/>
                </a:cubicBezTo>
                <a:cubicBezTo>
                  <a:pt x="29" y="10"/>
                  <a:pt x="29" y="10"/>
                  <a:pt x="30" y="10"/>
                </a:cubicBezTo>
                <a:cubicBezTo>
                  <a:pt x="30" y="10"/>
                  <a:pt x="31" y="9"/>
                  <a:pt x="31" y="9"/>
                </a:cubicBezTo>
                <a:cubicBezTo>
                  <a:pt x="32" y="9"/>
                  <a:pt x="32" y="10"/>
                  <a:pt x="33" y="9"/>
                </a:cubicBezTo>
                <a:cubicBezTo>
                  <a:pt x="35" y="9"/>
                  <a:pt x="38" y="9"/>
                  <a:pt x="41" y="9"/>
                </a:cubicBezTo>
                <a:cubicBezTo>
                  <a:pt x="40" y="10"/>
                  <a:pt x="41" y="10"/>
                  <a:pt x="41" y="11"/>
                </a:cubicBezTo>
                <a:cubicBezTo>
                  <a:pt x="42" y="10"/>
                  <a:pt x="41" y="10"/>
                  <a:pt x="41" y="9"/>
                </a:cubicBezTo>
                <a:cubicBezTo>
                  <a:pt x="43" y="8"/>
                  <a:pt x="44" y="9"/>
                  <a:pt x="45" y="7"/>
                </a:cubicBezTo>
                <a:cubicBezTo>
                  <a:pt x="46" y="6"/>
                  <a:pt x="46" y="8"/>
                  <a:pt x="47" y="8"/>
                </a:cubicBezTo>
                <a:cubicBezTo>
                  <a:pt x="48" y="8"/>
                  <a:pt x="48" y="6"/>
                  <a:pt x="49" y="8"/>
                </a:cubicBezTo>
                <a:cubicBezTo>
                  <a:pt x="49" y="5"/>
                  <a:pt x="50" y="7"/>
                  <a:pt x="51" y="6"/>
                </a:cubicBezTo>
                <a:cubicBezTo>
                  <a:pt x="50" y="6"/>
                  <a:pt x="50" y="5"/>
                  <a:pt x="49" y="4"/>
                </a:cubicBezTo>
                <a:cubicBezTo>
                  <a:pt x="49" y="5"/>
                  <a:pt x="50" y="6"/>
                  <a:pt x="49" y="7"/>
                </a:cubicBezTo>
                <a:cubicBezTo>
                  <a:pt x="48" y="7"/>
                  <a:pt x="48" y="6"/>
                  <a:pt x="46" y="6"/>
                </a:cubicBezTo>
                <a:cubicBezTo>
                  <a:pt x="46" y="5"/>
                  <a:pt x="46" y="5"/>
                  <a:pt x="46" y="5"/>
                </a:cubicBezTo>
                <a:cubicBezTo>
                  <a:pt x="45" y="5"/>
                  <a:pt x="46" y="7"/>
                  <a:pt x="45" y="7"/>
                </a:cubicBezTo>
                <a:cubicBezTo>
                  <a:pt x="45" y="6"/>
                  <a:pt x="45" y="6"/>
                  <a:pt x="45" y="5"/>
                </a:cubicBezTo>
                <a:cubicBezTo>
                  <a:pt x="44" y="5"/>
                  <a:pt x="43" y="7"/>
                  <a:pt x="42" y="6"/>
                </a:cubicBezTo>
                <a:cubicBezTo>
                  <a:pt x="42" y="7"/>
                  <a:pt x="41" y="8"/>
                  <a:pt x="39" y="8"/>
                </a:cubicBezTo>
                <a:cubicBezTo>
                  <a:pt x="39" y="7"/>
                  <a:pt x="40" y="7"/>
                  <a:pt x="41" y="6"/>
                </a:cubicBezTo>
                <a:cubicBezTo>
                  <a:pt x="40" y="6"/>
                  <a:pt x="40" y="6"/>
                  <a:pt x="39" y="5"/>
                </a:cubicBezTo>
                <a:cubicBezTo>
                  <a:pt x="39" y="5"/>
                  <a:pt x="40" y="6"/>
                  <a:pt x="40" y="6"/>
                </a:cubicBezTo>
                <a:cubicBezTo>
                  <a:pt x="40" y="7"/>
                  <a:pt x="39" y="6"/>
                  <a:pt x="39" y="6"/>
                </a:cubicBezTo>
                <a:cubicBezTo>
                  <a:pt x="38" y="7"/>
                  <a:pt x="38" y="8"/>
                  <a:pt x="37" y="7"/>
                </a:cubicBezTo>
                <a:cubicBezTo>
                  <a:pt x="37" y="6"/>
                  <a:pt x="38" y="7"/>
                  <a:pt x="38" y="7"/>
                </a:cubicBezTo>
                <a:cubicBezTo>
                  <a:pt x="38" y="6"/>
                  <a:pt x="38" y="5"/>
                  <a:pt x="39" y="5"/>
                </a:cubicBezTo>
                <a:cubicBezTo>
                  <a:pt x="37" y="4"/>
                  <a:pt x="37" y="5"/>
                  <a:pt x="35" y="4"/>
                </a:cubicBezTo>
                <a:cubicBezTo>
                  <a:pt x="35" y="6"/>
                  <a:pt x="37" y="5"/>
                  <a:pt x="37" y="5"/>
                </a:cubicBezTo>
                <a:cubicBezTo>
                  <a:pt x="38" y="7"/>
                  <a:pt x="36" y="6"/>
                  <a:pt x="36" y="7"/>
                </a:cubicBezTo>
                <a:cubicBezTo>
                  <a:pt x="35" y="7"/>
                  <a:pt x="36" y="7"/>
                  <a:pt x="35" y="6"/>
                </a:cubicBezTo>
                <a:cubicBezTo>
                  <a:pt x="35" y="5"/>
                  <a:pt x="34" y="4"/>
                  <a:pt x="33" y="4"/>
                </a:cubicBezTo>
                <a:cubicBezTo>
                  <a:pt x="33" y="3"/>
                  <a:pt x="34" y="2"/>
                  <a:pt x="35" y="3"/>
                </a:cubicBezTo>
                <a:cubicBezTo>
                  <a:pt x="35" y="2"/>
                  <a:pt x="34" y="2"/>
                  <a:pt x="34" y="1"/>
                </a:cubicBezTo>
                <a:cubicBezTo>
                  <a:pt x="35" y="0"/>
                  <a:pt x="36" y="1"/>
                  <a:pt x="37" y="1"/>
                </a:cubicBezTo>
                <a:cubicBezTo>
                  <a:pt x="37" y="1"/>
                  <a:pt x="37" y="0"/>
                  <a:pt x="38" y="0"/>
                </a:cubicBezTo>
                <a:cubicBezTo>
                  <a:pt x="39" y="0"/>
                  <a:pt x="41" y="1"/>
                  <a:pt x="43" y="1"/>
                </a:cubicBezTo>
                <a:cubicBezTo>
                  <a:pt x="44" y="1"/>
                  <a:pt x="44" y="1"/>
                  <a:pt x="44" y="1"/>
                </a:cubicBezTo>
                <a:cubicBezTo>
                  <a:pt x="47" y="1"/>
                  <a:pt x="50" y="1"/>
                  <a:pt x="52" y="1"/>
                </a:cubicBezTo>
                <a:cubicBezTo>
                  <a:pt x="53" y="1"/>
                  <a:pt x="54" y="1"/>
                  <a:pt x="55" y="1"/>
                </a:cubicBezTo>
                <a:cubicBezTo>
                  <a:pt x="60" y="1"/>
                  <a:pt x="66" y="1"/>
                  <a:pt x="71" y="3"/>
                </a:cubicBezTo>
                <a:cubicBezTo>
                  <a:pt x="72" y="3"/>
                  <a:pt x="72" y="3"/>
                  <a:pt x="73" y="3"/>
                </a:cubicBezTo>
                <a:cubicBezTo>
                  <a:pt x="74" y="4"/>
                  <a:pt x="75" y="3"/>
                  <a:pt x="76" y="3"/>
                </a:cubicBezTo>
                <a:cubicBezTo>
                  <a:pt x="78" y="3"/>
                  <a:pt x="78" y="4"/>
                  <a:pt x="79" y="3"/>
                </a:cubicBezTo>
                <a:cubicBezTo>
                  <a:pt x="80" y="3"/>
                  <a:pt x="80" y="4"/>
                  <a:pt x="81" y="4"/>
                </a:cubicBezTo>
                <a:cubicBezTo>
                  <a:pt x="82" y="4"/>
                  <a:pt x="84" y="5"/>
                  <a:pt x="86" y="4"/>
                </a:cubicBezTo>
                <a:cubicBezTo>
                  <a:pt x="87" y="4"/>
                  <a:pt x="86" y="5"/>
                  <a:pt x="85" y="5"/>
                </a:cubicBezTo>
                <a:cubicBezTo>
                  <a:pt x="87" y="6"/>
                  <a:pt x="88" y="4"/>
                  <a:pt x="88" y="4"/>
                </a:cubicBezTo>
                <a:cubicBezTo>
                  <a:pt x="89" y="4"/>
                  <a:pt x="91" y="4"/>
                  <a:pt x="91" y="6"/>
                </a:cubicBezTo>
                <a:cubicBezTo>
                  <a:pt x="93" y="4"/>
                  <a:pt x="95" y="7"/>
                  <a:pt x="97" y="5"/>
                </a:cubicBezTo>
                <a:cubicBezTo>
                  <a:pt x="97" y="5"/>
                  <a:pt x="97" y="6"/>
                  <a:pt x="98" y="6"/>
                </a:cubicBezTo>
                <a:cubicBezTo>
                  <a:pt x="98" y="6"/>
                  <a:pt x="98" y="5"/>
                  <a:pt x="99" y="5"/>
                </a:cubicBezTo>
                <a:cubicBezTo>
                  <a:pt x="100" y="6"/>
                  <a:pt x="103" y="7"/>
                  <a:pt x="105" y="7"/>
                </a:cubicBezTo>
                <a:cubicBezTo>
                  <a:pt x="105" y="7"/>
                  <a:pt x="106" y="6"/>
                  <a:pt x="106" y="6"/>
                </a:cubicBezTo>
                <a:cubicBezTo>
                  <a:pt x="107" y="6"/>
                  <a:pt x="106" y="7"/>
                  <a:pt x="106" y="7"/>
                </a:cubicBezTo>
                <a:cubicBezTo>
                  <a:pt x="108" y="7"/>
                  <a:pt x="110" y="7"/>
                  <a:pt x="111" y="7"/>
                </a:cubicBezTo>
                <a:cubicBezTo>
                  <a:pt x="111" y="7"/>
                  <a:pt x="111" y="7"/>
                  <a:pt x="111" y="6"/>
                </a:cubicBezTo>
                <a:cubicBezTo>
                  <a:pt x="113" y="7"/>
                  <a:pt x="113" y="6"/>
                  <a:pt x="114" y="7"/>
                </a:cubicBezTo>
                <a:cubicBezTo>
                  <a:pt x="115" y="7"/>
                  <a:pt x="115" y="6"/>
                  <a:pt x="115" y="6"/>
                </a:cubicBezTo>
                <a:cubicBezTo>
                  <a:pt x="116" y="7"/>
                  <a:pt x="117" y="7"/>
                  <a:pt x="119" y="7"/>
                </a:cubicBezTo>
                <a:cubicBezTo>
                  <a:pt x="119" y="7"/>
                  <a:pt x="121" y="7"/>
                  <a:pt x="122" y="7"/>
                </a:cubicBezTo>
                <a:cubicBezTo>
                  <a:pt x="122" y="7"/>
                  <a:pt x="123" y="6"/>
                  <a:pt x="124" y="6"/>
                </a:cubicBezTo>
                <a:cubicBezTo>
                  <a:pt x="126" y="6"/>
                  <a:pt x="128" y="6"/>
                  <a:pt x="130" y="6"/>
                </a:cubicBezTo>
                <a:cubicBezTo>
                  <a:pt x="132" y="6"/>
                  <a:pt x="134" y="5"/>
                  <a:pt x="136" y="6"/>
                </a:cubicBezTo>
                <a:cubicBezTo>
                  <a:pt x="136" y="6"/>
                  <a:pt x="136" y="6"/>
                  <a:pt x="137" y="6"/>
                </a:cubicBezTo>
                <a:cubicBezTo>
                  <a:pt x="138" y="6"/>
                  <a:pt x="138" y="6"/>
                  <a:pt x="138" y="6"/>
                </a:cubicBezTo>
                <a:cubicBezTo>
                  <a:pt x="139" y="6"/>
                  <a:pt x="140" y="5"/>
                  <a:pt x="141" y="5"/>
                </a:cubicBezTo>
                <a:cubicBezTo>
                  <a:pt x="143" y="5"/>
                  <a:pt x="144" y="6"/>
                  <a:pt x="146" y="6"/>
                </a:cubicBezTo>
                <a:cubicBezTo>
                  <a:pt x="147" y="6"/>
                  <a:pt x="147" y="6"/>
                  <a:pt x="147" y="6"/>
                </a:cubicBezTo>
                <a:cubicBezTo>
                  <a:pt x="148" y="6"/>
                  <a:pt x="148" y="6"/>
                  <a:pt x="149" y="6"/>
                </a:cubicBezTo>
                <a:cubicBezTo>
                  <a:pt x="149" y="6"/>
                  <a:pt x="150" y="5"/>
                  <a:pt x="150" y="5"/>
                </a:cubicBezTo>
                <a:cubicBezTo>
                  <a:pt x="150" y="5"/>
                  <a:pt x="151" y="6"/>
                  <a:pt x="151" y="6"/>
                </a:cubicBezTo>
                <a:cubicBezTo>
                  <a:pt x="152" y="6"/>
                  <a:pt x="152" y="5"/>
                  <a:pt x="152" y="5"/>
                </a:cubicBezTo>
                <a:cubicBezTo>
                  <a:pt x="155" y="6"/>
                  <a:pt x="158" y="6"/>
                  <a:pt x="160" y="6"/>
                </a:cubicBezTo>
                <a:cubicBezTo>
                  <a:pt x="161" y="6"/>
                  <a:pt x="161" y="6"/>
                  <a:pt x="161" y="6"/>
                </a:cubicBezTo>
                <a:cubicBezTo>
                  <a:pt x="162" y="6"/>
                  <a:pt x="164" y="5"/>
                  <a:pt x="166" y="6"/>
                </a:cubicBezTo>
                <a:cubicBezTo>
                  <a:pt x="167" y="5"/>
                  <a:pt x="169" y="6"/>
                  <a:pt x="171" y="6"/>
                </a:cubicBezTo>
                <a:cubicBezTo>
                  <a:pt x="171" y="6"/>
                  <a:pt x="170" y="6"/>
                  <a:pt x="170" y="7"/>
                </a:cubicBezTo>
                <a:cubicBezTo>
                  <a:pt x="171" y="7"/>
                  <a:pt x="171" y="6"/>
                  <a:pt x="171" y="6"/>
                </a:cubicBezTo>
                <a:cubicBezTo>
                  <a:pt x="172" y="6"/>
                  <a:pt x="174" y="6"/>
                  <a:pt x="175" y="6"/>
                </a:cubicBezTo>
                <a:cubicBezTo>
                  <a:pt x="175" y="6"/>
                  <a:pt x="175" y="5"/>
                  <a:pt x="176" y="5"/>
                </a:cubicBezTo>
                <a:cubicBezTo>
                  <a:pt x="179" y="5"/>
                  <a:pt x="182" y="6"/>
                  <a:pt x="185" y="6"/>
                </a:cubicBezTo>
                <a:cubicBezTo>
                  <a:pt x="186" y="6"/>
                  <a:pt x="186" y="5"/>
                  <a:pt x="187" y="5"/>
                </a:cubicBezTo>
                <a:cubicBezTo>
                  <a:pt x="189" y="5"/>
                  <a:pt x="191" y="5"/>
                  <a:pt x="193" y="6"/>
                </a:cubicBezTo>
                <a:cubicBezTo>
                  <a:pt x="194" y="6"/>
                  <a:pt x="194" y="5"/>
                  <a:pt x="195" y="5"/>
                </a:cubicBezTo>
                <a:cubicBezTo>
                  <a:pt x="196" y="5"/>
                  <a:pt x="196" y="6"/>
                  <a:pt x="197" y="6"/>
                </a:cubicBezTo>
                <a:cubicBezTo>
                  <a:pt x="197" y="6"/>
                  <a:pt x="198" y="6"/>
                  <a:pt x="198" y="6"/>
                </a:cubicBezTo>
                <a:cubicBezTo>
                  <a:pt x="201" y="6"/>
                  <a:pt x="203" y="7"/>
                  <a:pt x="206" y="7"/>
                </a:cubicBezTo>
                <a:cubicBezTo>
                  <a:pt x="206" y="8"/>
                  <a:pt x="205" y="7"/>
                  <a:pt x="204" y="7"/>
                </a:cubicBezTo>
                <a:cubicBezTo>
                  <a:pt x="203" y="7"/>
                  <a:pt x="201" y="9"/>
                  <a:pt x="201" y="7"/>
                </a:cubicBezTo>
                <a:cubicBezTo>
                  <a:pt x="200" y="7"/>
                  <a:pt x="201" y="9"/>
                  <a:pt x="199" y="8"/>
                </a:cubicBezTo>
                <a:cubicBezTo>
                  <a:pt x="199" y="8"/>
                  <a:pt x="199" y="7"/>
                  <a:pt x="199" y="7"/>
                </a:cubicBezTo>
                <a:cubicBezTo>
                  <a:pt x="199" y="8"/>
                  <a:pt x="198" y="9"/>
                  <a:pt x="197" y="7"/>
                </a:cubicBezTo>
                <a:cubicBezTo>
                  <a:pt x="196" y="9"/>
                  <a:pt x="198" y="8"/>
                  <a:pt x="198" y="9"/>
                </a:cubicBezTo>
                <a:cubicBezTo>
                  <a:pt x="196" y="9"/>
                  <a:pt x="195" y="9"/>
                  <a:pt x="193" y="9"/>
                </a:cubicBezTo>
                <a:cubicBezTo>
                  <a:pt x="192" y="11"/>
                  <a:pt x="194" y="10"/>
                  <a:pt x="194" y="12"/>
                </a:cubicBezTo>
                <a:cubicBezTo>
                  <a:pt x="191" y="11"/>
                  <a:pt x="190" y="13"/>
                  <a:pt x="188" y="11"/>
                </a:cubicBezTo>
                <a:cubicBezTo>
                  <a:pt x="188" y="11"/>
                  <a:pt x="187" y="12"/>
                  <a:pt x="188" y="12"/>
                </a:cubicBezTo>
                <a:cubicBezTo>
                  <a:pt x="187" y="13"/>
                  <a:pt x="187" y="11"/>
                  <a:pt x="187" y="12"/>
                </a:cubicBezTo>
                <a:cubicBezTo>
                  <a:pt x="186" y="12"/>
                  <a:pt x="187" y="11"/>
                  <a:pt x="187" y="11"/>
                </a:cubicBezTo>
                <a:cubicBezTo>
                  <a:pt x="185" y="11"/>
                  <a:pt x="183" y="12"/>
                  <a:pt x="181" y="11"/>
                </a:cubicBezTo>
                <a:cubicBezTo>
                  <a:pt x="181" y="12"/>
                  <a:pt x="181" y="11"/>
                  <a:pt x="181" y="12"/>
                </a:cubicBezTo>
                <a:cubicBezTo>
                  <a:pt x="180" y="12"/>
                  <a:pt x="177" y="12"/>
                  <a:pt x="175" y="11"/>
                </a:cubicBezTo>
                <a:cubicBezTo>
                  <a:pt x="174" y="11"/>
                  <a:pt x="175" y="13"/>
                  <a:pt x="173" y="12"/>
                </a:cubicBezTo>
                <a:cubicBezTo>
                  <a:pt x="173" y="12"/>
                  <a:pt x="172" y="12"/>
                  <a:pt x="172" y="12"/>
                </a:cubicBezTo>
                <a:cubicBezTo>
                  <a:pt x="171" y="11"/>
                  <a:pt x="171" y="12"/>
                  <a:pt x="171" y="12"/>
                </a:cubicBezTo>
                <a:cubicBezTo>
                  <a:pt x="170" y="12"/>
                  <a:pt x="169" y="11"/>
                  <a:pt x="169" y="13"/>
                </a:cubicBezTo>
                <a:cubicBezTo>
                  <a:pt x="169" y="13"/>
                  <a:pt x="171" y="13"/>
                  <a:pt x="171" y="13"/>
                </a:cubicBezTo>
                <a:cubicBezTo>
                  <a:pt x="171" y="14"/>
                  <a:pt x="172" y="15"/>
                  <a:pt x="172" y="15"/>
                </a:cubicBezTo>
                <a:cubicBezTo>
                  <a:pt x="173" y="15"/>
                  <a:pt x="173" y="14"/>
                  <a:pt x="173" y="14"/>
                </a:cubicBezTo>
                <a:cubicBezTo>
                  <a:pt x="173" y="14"/>
                  <a:pt x="172" y="14"/>
                  <a:pt x="172" y="13"/>
                </a:cubicBezTo>
                <a:cubicBezTo>
                  <a:pt x="180" y="14"/>
                  <a:pt x="184" y="13"/>
                  <a:pt x="192" y="14"/>
                </a:cubicBezTo>
                <a:cubicBezTo>
                  <a:pt x="192" y="15"/>
                  <a:pt x="192" y="15"/>
                  <a:pt x="192" y="15"/>
                </a:cubicBezTo>
                <a:cubicBezTo>
                  <a:pt x="194" y="16"/>
                  <a:pt x="195" y="15"/>
                  <a:pt x="197" y="16"/>
                </a:cubicBezTo>
                <a:cubicBezTo>
                  <a:pt x="197" y="16"/>
                  <a:pt x="197" y="15"/>
                  <a:pt x="198" y="15"/>
                </a:cubicBezTo>
                <a:cubicBezTo>
                  <a:pt x="199" y="15"/>
                  <a:pt x="200" y="16"/>
                  <a:pt x="199" y="17"/>
                </a:cubicBezTo>
                <a:cubicBezTo>
                  <a:pt x="200" y="17"/>
                  <a:pt x="200" y="17"/>
                  <a:pt x="200" y="16"/>
                </a:cubicBezTo>
                <a:cubicBezTo>
                  <a:pt x="200" y="16"/>
                  <a:pt x="200" y="16"/>
                  <a:pt x="201" y="16"/>
                </a:cubicBezTo>
                <a:cubicBezTo>
                  <a:pt x="201" y="18"/>
                  <a:pt x="200" y="18"/>
                  <a:pt x="199" y="19"/>
                </a:cubicBezTo>
                <a:cubicBezTo>
                  <a:pt x="198" y="18"/>
                  <a:pt x="198" y="18"/>
                  <a:pt x="196" y="18"/>
                </a:cubicBezTo>
                <a:cubicBezTo>
                  <a:pt x="196" y="17"/>
                  <a:pt x="197" y="18"/>
                  <a:pt x="197" y="17"/>
                </a:cubicBezTo>
                <a:cubicBezTo>
                  <a:pt x="196" y="16"/>
                  <a:pt x="194" y="17"/>
                  <a:pt x="195" y="18"/>
                </a:cubicBezTo>
                <a:cubicBezTo>
                  <a:pt x="194" y="18"/>
                  <a:pt x="193" y="19"/>
                  <a:pt x="193" y="18"/>
                </a:cubicBezTo>
                <a:cubicBezTo>
                  <a:pt x="193" y="17"/>
                  <a:pt x="193" y="17"/>
                  <a:pt x="194" y="17"/>
                </a:cubicBezTo>
                <a:cubicBezTo>
                  <a:pt x="193" y="16"/>
                  <a:pt x="192" y="17"/>
                  <a:pt x="192" y="18"/>
                </a:cubicBezTo>
                <a:cubicBezTo>
                  <a:pt x="190" y="17"/>
                  <a:pt x="188" y="17"/>
                  <a:pt x="186" y="18"/>
                </a:cubicBezTo>
                <a:cubicBezTo>
                  <a:pt x="185" y="17"/>
                  <a:pt x="185" y="17"/>
                  <a:pt x="184" y="16"/>
                </a:cubicBezTo>
                <a:cubicBezTo>
                  <a:pt x="184" y="16"/>
                  <a:pt x="184" y="17"/>
                  <a:pt x="183" y="17"/>
                </a:cubicBezTo>
                <a:cubicBezTo>
                  <a:pt x="180" y="17"/>
                  <a:pt x="176" y="17"/>
                  <a:pt x="174" y="16"/>
                </a:cubicBezTo>
                <a:cubicBezTo>
                  <a:pt x="174" y="15"/>
                  <a:pt x="175" y="16"/>
                  <a:pt x="176" y="16"/>
                </a:cubicBezTo>
                <a:cubicBezTo>
                  <a:pt x="175" y="14"/>
                  <a:pt x="173" y="16"/>
                  <a:pt x="173" y="17"/>
                </a:cubicBezTo>
                <a:cubicBezTo>
                  <a:pt x="169" y="15"/>
                  <a:pt x="166" y="16"/>
                  <a:pt x="162" y="16"/>
                </a:cubicBezTo>
                <a:cubicBezTo>
                  <a:pt x="161" y="15"/>
                  <a:pt x="161" y="15"/>
                  <a:pt x="161" y="15"/>
                </a:cubicBezTo>
                <a:cubicBezTo>
                  <a:pt x="160" y="14"/>
                  <a:pt x="161" y="15"/>
                  <a:pt x="160" y="15"/>
                </a:cubicBezTo>
                <a:cubicBezTo>
                  <a:pt x="157" y="15"/>
                  <a:pt x="155" y="14"/>
                  <a:pt x="152" y="15"/>
                </a:cubicBezTo>
                <a:cubicBezTo>
                  <a:pt x="151" y="15"/>
                  <a:pt x="149" y="15"/>
                  <a:pt x="148" y="15"/>
                </a:cubicBezTo>
                <a:cubicBezTo>
                  <a:pt x="147" y="15"/>
                  <a:pt x="147" y="14"/>
                  <a:pt x="146" y="14"/>
                </a:cubicBezTo>
                <a:cubicBezTo>
                  <a:pt x="145" y="14"/>
                  <a:pt x="145" y="15"/>
                  <a:pt x="144" y="15"/>
                </a:cubicBezTo>
                <a:cubicBezTo>
                  <a:pt x="144" y="15"/>
                  <a:pt x="143" y="14"/>
                  <a:pt x="143" y="14"/>
                </a:cubicBezTo>
                <a:cubicBezTo>
                  <a:pt x="142" y="14"/>
                  <a:pt x="140" y="14"/>
                  <a:pt x="139" y="15"/>
                </a:cubicBezTo>
                <a:cubicBezTo>
                  <a:pt x="138" y="15"/>
                  <a:pt x="139" y="15"/>
                  <a:pt x="138" y="15"/>
                </a:cubicBezTo>
                <a:cubicBezTo>
                  <a:pt x="137" y="15"/>
                  <a:pt x="137" y="15"/>
                  <a:pt x="136" y="15"/>
                </a:cubicBezTo>
                <a:cubicBezTo>
                  <a:pt x="135" y="15"/>
                  <a:pt x="134" y="14"/>
                  <a:pt x="134" y="15"/>
                </a:cubicBezTo>
                <a:cubicBezTo>
                  <a:pt x="133" y="15"/>
                  <a:pt x="133" y="14"/>
                  <a:pt x="132" y="14"/>
                </a:cubicBezTo>
                <a:cubicBezTo>
                  <a:pt x="132" y="15"/>
                  <a:pt x="132" y="15"/>
                  <a:pt x="133" y="15"/>
                </a:cubicBezTo>
                <a:cubicBezTo>
                  <a:pt x="132" y="16"/>
                  <a:pt x="131" y="15"/>
                  <a:pt x="131" y="15"/>
                </a:cubicBezTo>
                <a:cubicBezTo>
                  <a:pt x="127" y="15"/>
                  <a:pt x="123" y="15"/>
                  <a:pt x="118" y="15"/>
                </a:cubicBezTo>
                <a:cubicBezTo>
                  <a:pt x="116" y="15"/>
                  <a:pt x="114" y="15"/>
                  <a:pt x="111" y="15"/>
                </a:cubicBezTo>
                <a:cubicBezTo>
                  <a:pt x="111" y="15"/>
                  <a:pt x="111" y="14"/>
                  <a:pt x="110" y="14"/>
                </a:cubicBezTo>
                <a:cubicBezTo>
                  <a:pt x="109" y="14"/>
                  <a:pt x="107" y="15"/>
                  <a:pt x="106" y="14"/>
                </a:cubicBezTo>
                <a:cubicBezTo>
                  <a:pt x="106" y="15"/>
                  <a:pt x="103" y="15"/>
                  <a:pt x="103" y="15"/>
                </a:cubicBezTo>
                <a:cubicBezTo>
                  <a:pt x="102" y="15"/>
                  <a:pt x="103" y="14"/>
                  <a:pt x="104" y="14"/>
                </a:cubicBezTo>
                <a:cubicBezTo>
                  <a:pt x="104" y="14"/>
                  <a:pt x="102" y="14"/>
                  <a:pt x="102" y="15"/>
                </a:cubicBezTo>
                <a:cubicBezTo>
                  <a:pt x="102" y="14"/>
                  <a:pt x="101" y="14"/>
                  <a:pt x="100" y="14"/>
                </a:cubicBezTo>
                <a:cubicBezTo>
                  <a:pt x="100" y="14"/>
                  <a:pt x="100" y="14"/>
                  <a:pt x="100" y="14"/>
                </a:cubicBezTo>
                <a:cubicBezTo>
                  <a:pt x="99" y="15"/>
                  <a:pt x="96" y="14"/>
                  <a:pt x="94" y="15"/>
                </a:cubicBezTo>
                <a:cubicBezTo>
                  <a:pt x="93" y="14"/>
                  <a:pt x="92" y="13"/>
                  <a:pt x="89" y="13"/>
                </a:cubicBezTo>
                <a:cubicBezTo>
                  <a:pt x="90" y="14"/>
                  <a:pt x="91" y="13"/>
                  <a:pt x="91" y="15"/>
                </a:cubicBezTo>
                <a:cubicBezTo>
                  <a:pt x="89" y="14"/>
                  <a:pt x="89" y="16"/>
                  <a:pt x="86" y="15"/>
                </a:cubicBezTo>
                <a:cubicBezTo>
                  <a:pt x="85" y="15"/>
                  <a:pt x="84" y="15"/>
                  <a:pt x="83" y="15"/>
                </a:cubicBezTo>
                <a:cubicBezTo>
                  <a:pt x="83" y="14"/>
                  <a:pt x="83" y="14"/>
                  <a:pt x="84" y="14"/>
                </a:cubicBezTo>
                <a:cubicBezTo>
                  <a:pt x="83" y="13"/>
                  <a:pt x="81" y="14"/>
                  <a:pt x="82" y="15"/>
                </a:cubicBezTo>
                <a:cubicBezTo>
                  <a:pt x="81" y="15"/>
                  <a:pt x="81" y="15"/>
                  <a:pt x="81" y="15"/>
                </a:cubicBezTo>
                <a:cubicBezTo>
                  <a:pt x="79" y="16"/>
                  <a:pt x="76" y="15"/>
                  <a:pt x="73" y="15"/>
                </a:cubicBezTo>
                <a:cubicBezTo>
                  <a:pt x="74" y="14"/>
                  <a:pt x="72" y="14"/>
                  <a:pt x="71" y="15"/>
                </a:cubicBezTo>
                <a:cubicBezTo>
                  <a:pt x="72" y="16"/>
                  <a:pt x="73" y="14"/>
                  <a:pt x="73" y="16"/>
                </a:cubicBezTo>
                <a:cubicBezTo>
                  <a:pt x="70" y="16"/>
                  <a:pt x="66" y="15"/>
                  <a:pt x="64" y="16"/>
                </a:cubicBezTo>
                <a:cubicBezTo>
                  <a:pt x="64" y="15"/>
                  <a:pt x="63" y="15"/>
                  <a:pt x="63" y="14"/>
                </a:cubicBezTo>
                <a:cubicBezTo>
                  <a:pt x="62" y="16"/>
                  <a:pt x="62" y="16"/>
                  <a:pt x="62" y="16"/>
                </a:cubicBezTo>
                <a:cubicBezTo>
                  <a:pt x="61" y="16"/>
                  <a:pt x="59" y="16"/>
                  <a:pt x="58" y="16"/>
                </a:cubicBezTo>
                <a:cubicBezTo>
                  <a:pt x="56" y="16"/>
                  <a:pt x="53" y="16"/>
                  <a:pt x="50" y="16"/>
                </a:cubicBezTo>
                <a:cubicBezTo>
                  <a:pt x="50" y="16"/>
                  <a:pt x="49" y="16"/>
                  <a:pt x="48" y="16"/>
                </a:cubicBezTo>
                <a:cubicBezTo>
                  <a:pt x="46" y="16"/>
                  <a:pt x="41" y="16"/>
                  <a:pt x="37" y="17"/>
                </a:cubicBezTo>
                <a:cubicBezTo>
                  <a:pt x="36" y="17"/>
                  <a:pt x="35" y="17"/>
                  <a:pt x="34" y="17"/>
                </a:cubicBezTo>
                <a:cubicBezTo>
                  <a:pt x="32" y="18"/>
                  <a:pt x="30" y="18"/>
                  <a:pt x="28" y="18"/>
                </a:cubicBezTo>
                <a:cubicBezTo>
                  <a:pt x="26" y="18"/>
                  <a:pt x="23" y="19"/>
                  <a:pt x="21" y="19"/>
                </a:cubicBezTo>
                <a:cubicBezTo>
                  <a:pt x="20" y="19"/>
                  <a:pt x="20" y="19"/>
                  <a:pt x="19" y="19"/>
                </a:cubicBezTo>
                <a:cubicBezTo>
                  <a:pt x="19" y="19"/>
                  <a:pt x="18" y="19"/>
                  <a:pt x="18" y="19"/>
                </a:cubicBezTo>
                <a:cubicBezTo>
                  <a:pt x="17" y="19"/>
                  <a:pt x="16" y="18"/>
                  <a:pt x="15" y="20"/>
                </a:cubicBezTo>
                <a:cubicBezTo>
                  <a:pt x="11" y="20"/>
                  <a:pt x="11" y="20"/>
                  <a:pt x="7" y="20"/>
                </a:cubicBezTo>
                <a:cubicBezTo>
                  <a:pt x="7" y="20"/>
                  <a:pt x="7" y="19"/>
                  <a:pt x="7" y="19"/>
                </a:cubicBezTo>
                <a:cubicBezTo>
                  <a:pt x="10" y="19"/>
                  <a:pt x="10" y="19"/>
                  <a:pt x="10" y="19"/>
                </a:cubicBezTo>
                <a:cubicBezTo>
                  <a:pt x="10" y="19"/>
                  <a:pt x="10" y="17"/>
                  <a:pt x="10" y="17"/>
                </a:cubicBezTo>
                <a:cubicBezTo>
                  <a:pt x="9" y="16"/>
                  <a:pt x="9" y="17"/>
                  <a:pt x="9" y="17"/>
                </a:cubicBezTo>
                <a:cubicBezTo>
                  <a:pt x="8" y="18"/>
                  <a:pt x="9" y="17"/>
                  <a:pt x="8" y="17"/>
                </a:cubicBezTo>
                <a:cubicBezTo>
                  <a:pt x="8" y="17"/>
                  <a:pt x="7" y="17"/>
                  <a:pt x="7" y="17"/>
                </a:cubicBezTo>
                <a:cubicBezTo>
                  <a:pt x="6" y="17"/>
                  <a:pt x="6" y="16"/>
                  <a:pt x="6" y="17"/>
                </a:cubicBezTo>
                <a:close/>
                <a:moveTo>
                  <a:pt x="176" y="15"/>
                </a:moveTo>
                <a:cubicBezTo>
                  <a:pt x="177" y="15"/>
                  <a:pt x="178" y="17"/>
                  <a:pt x="178" y="16"/>
                </a:cubicBezTo>
                <a:cubicBezTo>
                  <a:pt x="178" y="16"/>
                  <a:pt x="177" y="14"/>
                  <a:pt x="176" y="15"/>
                </a:cubicBezTo>
                <a:close/>
                <a:moveTo>
                  <a:pt x="190" y="10"/>
                </a:moveTo>
                <a:cubicBezTo>
                  <a:pt x="191" y="11"/>
                  <a:pt x="192" y="11"/>
                  <a:pt x="192" y="11"/>
                </a:cubicBezTo>
                <a:cubicBezTo>
                  <a:pt x="193" y="10"/>
                  <a:pt x="191" y="9"/>
                  <a:pt x="191" y="9"/>
                </a:cubicBezTo>
                <a:cubicBezTo>
                  <a:pt x="192" y="9"/>
                  <a:pt x="190" y="10"/>
                  <a:pt x="190" y="10"/>
                </a:cubicBezTo>
                <a:close/>
                <a:moveTo>
                  <a:pt x="187" y="6"/>
                </a:moveTo>
                <a:cubicBezTo>
                  <a:pt x="187" y="7"/>
                  <a:pt x="189" y="7"/>
                  <a:pt x="190" y="7"/>
                </a:cubicBezTo>
                <a:cubicBezTo>
                  <a:pt x="189" y="6"/>
                  <a:pt x="188" y="6"/>
                  <a:pt x="187" y="6"/>
                </a:cubicBezTo>
                <a:close/>
                <a:moveTo>
                  <a:pt x="176" y="6"/>
                </a:moveTo>
                <a:cubicBezTo>
                  <a:pt x="177" y="7"/>
                  <a:pt x="179" y="7"/>
                  <a:pt x="179" y="6"/>
                </a:cubicBezTo>
                <a:cubicBezTo>
                  <a:pt x="178" y="7"/>
                  <a:pt x="177" y="5"/>
                  <a:pt x="176" y="6"/>
                </a:cubicBezTo>
                <a:close/>
                <a:moveTo>
                  <a:pt x="168" y="14"/>
                </a:moveTo>
                <a:cubicBezTo>
                  <a:pt x="168" y="15"/>
                  <a:pt x="170" y="14"/>
                  <a:pt x="170" y="14"/>
                </a:cubicBezTo>
                <a:cubicBezTo>
                  <a:pt x="170" y="15"/>
                  <a:pt x="168" y="14"/>
                  <a:pt x="168" y="14"/>
                </a:cubicBezTo>
                <a:close/>
                <a:moveTo>
                  <a:pt x="146" y="7"/>
                </a:moveTo>
                <a:cubicBezTo>
                  <a:pt x="146" y="8"/>
                  <a:pt x="147" y="8"/>
                  <a:pt x="148" y="7"/>
                </a:cubicBezTo>
                <a:cubicBezTo>
                  <a:pt x="147" y="7"/>
                  <a:pt x="146" y="6"/>
                  <a:pt x="146" y="7"/>
                </a:cubicBezTo>
                <a:close/>
                <a:moveTo>
                  <a:pt x="136" y="8"/>
                </a:moveTo>
                <a:cubicBezTo>
                  <a:pt x="136" y="8"/>
                  <a:pt x="137" y="7"/>
                  <a:pt x="137" y="7"/>
                </a:cubicBezTo>
                <a:cubicBezTo>
                  <a:pt x="134" y="7"/>
                  <a:pt x="134" y="7"/>
                  <a:pt x="134" y="7"/>
                </a:cubicBezTo>
                <a:cubicBezTo>
                  <a:pt x="133" y="8"/>
                  <a:pt x="135" y="7"/>
                  <a:pt x="136" y="8"/>
                </a:cubicBezTo>
                <a:close/>
                <a:moveTo>
                  <a:pt x="96" y="10"/>
                </a:moveTo>
                <a:cubicBezTo>
                  <a:pt x="97" y="11"/>
                  <a:pt x="97" y="10"/>
                  <a:pt x="98" y="9"/>
                </a:cubicBezTo>
                <a:cubicBezTo>
                  <a:pt x="97" y="9"/>
                  <a:pt x="96" y="9"/>
                  <a:pt x="96" y="10"/>
                </a:cubicBezTo>
                <a:close/>
                <a:moveTo>
                  <a:pt x="94" y="14"/>
                </a:moveTo>
                <a:cubicBezTo>
                  <a:pt x="96" y="13"/>
                  <a:pt x="98" y="15"/>
                  <a:pt x="99" y="13"/>
                </a:cubicBezTo>
                <a:cubicBezTo>
                  <a:pt x="97" y="13"/>
                  <a:pt x="98" y="13"/>
                  <a:pt x="98" y="14"/>
                </a:cubicBezTo>
                <a:cubicBezTo>
                  <a:pt x="97" y="15"/>
                  <a:pt x="94" y="11"/>
                  <a:pt x="94" y="14"/>
                </a:cubicBezTo>
                <a:close/>
                <a:moveTo>
                  <a:pt x="87" y="15"/>
                </a:moveTo>
                <a:cubicBezTo>
                  <a:pt x="88" y="15"/>
                  <a:pt x="89" y="15"/>
                  <a:pt x="89" y="13"/>
                </a:cubicBezTo>
                <a:cubicBezTo>
                  <a:pt x="88" y="13"/>
                  <a:pt x="88" y="14"/>
                  <a:pt x="87" y="15"/>
                </a:cubicBezTo>
                <a:close/>
                <a:moveTo>
                  <a:pt x="86" y="14"/>
                </a:moveTo>
                <a:cubicBezTo>
                  <a:pt x="86" y="14"/>
                  <a:pt x="85" y="13"/>
                  <a:pt x="85" y="13"/>
                </a:cubicBezTo>
                <a:cubicBezTo>
                  <a:pt x="84" y="14"/>
                  <a:pt x="86" y="15"/>
                  <a:pt x="86" y="14"/>
                </a:cubicBezTo>
                <a:close/>
                <a:moveTo>
                  <a:pt x="72" y="5"/>
                </a:moveTo>
                <a:cubicBezTo>
                  <a:pt x="74" y="5"/>
                  <a:pt x="74" y="5"/>
                  <a:pt x="74" y="5"/>
                </a:cubicBezTo>
                <a:cubicBezTo>
                  <a:pt x="74" y="3"/>
                  <a:pt x="72" y="4"/>
                  <a:pt x="72" y="5"/>
                </a:cubicBezTo>
                <a:close/>
                <a:moveTo>
                  <a:pt x="67" y="6"/>
                </a:moveTo>
                <a:cubicBezTo>
                  <a:pt x="69" y="5"/>
                  <a:pt x="68" y="7"/>
                  <a:pt x="70" y="7"/>
                </a:cubicBezTo>
                <a:cubicBezTo>
                  <a:pt x="70" y="6"/>
                  <a:pt x="69" y="6"/>
                  <a:pt x="68" y="5"/>
                </a:cubicBezTo>
                <a:cubicBezTo>
                  <a:pt x="68" y="4"/>
                  <a:pt x="69" y="5"/>
                  <a:pt x="69" y="4"/>
                </a:cubicBezTo>
                <a:cubicBezTo>
                  <a:pt x="68" y="4"/>
                  <a:pt x="68" y="5"/>
                  <a:pt x="67" y="6"/>
                </a:cubicBezTo>
                <a:close/>
                <a:moveTo>
                  <a:pt x="57" y="2"/>
                </a:moveTo>
                <a:cubicBezTo>
                  <a:pt x="55" y="2"/>
                  <a:pt x="55" y="2"/>
                  <a:pt x="55" y="2"/>
                </a:cubicBezTo>
                <a:cubicBezTo>
                  <a:pt x="55" y="4"/>
                  <a:pt x="57" y="4"/>
                  <a:pt x="57" y="2"/>
                </a:cubicBezTo>
                <a:close/>
                <a:moveTo>
                  <a:pt x="55" y="6"/>
                </a:moveTo>
                <a:cubicBezTo>
                  <a:pt x="56" y="6"/>
                  <a:pt x="56" y="6"/>
                  <a:pt x="57" y="5"/>
                </a:cubicBezTo>
                <a:cubicBezTo>
                  <a:pt x="56" y="5"/>
                  <a:pt x="56" y="5"/>
                  <a:pt x="56" y="4"/>
                </a:cubicBezTo>
                <a:cubicBezTo>
                  <a:pt x="55" y="4"/>
                  <a:pt x="55" y="5"/>
                  <a:pt x="55" y="6"/>
                </a:cubicBezTo>
                <a:close/>
                <a:moveTo>
                  <a:pt x="37" y="3"/>
                </a:moveTo>
                <a:cubicBezTo>
                  <a:pt x="37" y="3"/>
                  <a:pt x="36" y="2"/>
                  <a:pt x="35" y="1"/>
                </a:cubicBezTo>
                <a:cubicBezTo>
                  <a:pt x="35" y="3"/>
                  <a:pt x="36" y="2"/>
                  <a:pt x="37" y="3"/>
                </a:cubicBezTo>
                <a:cubicBezTo>
                  <a:pt x="37" y="3"/>
                  <a:pt x="37" y="3"/>
                  <a:pt x="37" y="4"/>
                </a:cubicBezTo>
                <a:cubicBezTo>
                  <a:pt x="37" y="3"/>
                  <a:pt x="37" y="4"/>
                  <a:pt x="37" y="4"/>
                </a:cubicBezTo>
                <a:cubicBezTo>
                  <a:pt x="38" y="4"/>
                  <a:pt x="38" y="4"/>
                  <a:pt x="39" y="4"/>
                </a:cubicBezTo>
                <a:cubicBezTo>
                  <a:pt x="39" y="3"/>
                  <a:pt x="38" y="4"/>
                  <a:pt x="37" y="3"/>
                </a:cubicBezTo>
                <a:close/>
                <a:moveTo>
                  <a:pt x="40" y="2"/>
                </a:moveTo>
                <a:cubicBezTo>
                  <a:pt x="41" y="2"/>
                  <a:pt x="41" y="2"/>
                  <a:pt x="41" y="2"/>
                </a:cubicBezTo>
                <a:cubicBezTo>
                  <a:pt x="42" y="1"/>
                  <a:pt x="39" y="1"/>
                  <a:pt x="40" y="2"/>
                </a:cubicBezTo>
                <a:close/>
                <a:moveTo>
                  <a:pt x="43" y="5"/>
                </a:moveTo>
                <a:cubicBezTo>
                  <a:pt x="42" y="3"/>
                  <a:pt x="41" y="5"/>
                  <a:pt x="40" y="3"/>
                </a:cubicBezTo>
                <a:cubicBezTo>
                  <a:pt x="40" y="4"/>
                  <a:pt x="39" y="4"/>
                  <a:pt x="39" y="5"/>
                </a:cubicBezTo>
                <a:cubicBezTo>
                  <a:pt x="41" y="5"/>
                  <a:pt x="41" y="4"/>
                  <a:pt x="43" y="5"/>
                </a:cubicBezTo>
                <a:close/>
                <a:moveTo>
                  <a:pt x="45" y="1"/>
                </a:moveTo>
                <a:cubicBezTo>
                  <a:pt x="44" y="1"/>
                  <a:pt x="44" y="2"/>
                  <a:pt x="44" y="2"/>
                </a:cubicBezTo>
                <a:cubicBezTo>
                  <a:pt x="43" y="2"/>
                  <a:pt x="42" y="1"/>
                  <a:pt x="42" y="3"/>
                </a:cubicBezTo>
                <a:cubicBezTo>
                  <a:pt x="43" y="3"/>
                  <a:pt x="45" y="3"/>
                  <a:pt x="45" y="1"/>
                </a:cubicBezTo>
                <a:close/>
                <a:moveTo>
                  <a:pt x="51" y="2"/>
                </a:moveTo>
                <a:cubicBezTo>
                  <a:pt x="50" y="2"/>
                  <a:pt x="49" y="2"/>
                  <a:pt x="49" y="3"/>
                </a:cubicBezTo>
                <a:cubicBezTo>
                  <a:pt x="50" y="3"/>
                  <a:pt x="51" y="3"/>
                  <a:pt x="51" y="2"/>
                </a:cubicBezTo>
                <a:close/>
                <a:moveTo>
                  <a:pt x="17" y="15"/>
                </a:moveTo>
                <a:cubicBezTo>
                  <a:pt x="18" y="16"/>
                  <a:pt x="18" y="17"/>
                  <a:pt x="18" y="17"/>
                </a:cubicBezTo>
                <a:cubicBezTo>
                  <a:pt x="19" y="16"/>
                  <a:pt x="19" y="16"/>
                  <a:pt x="19" y="14"/>
                </a:cubicBezTo>
                <a:cubicBezTo>
                  <a:pt x="18" y="14"/>
                  <a:pt x="18" y="15"/>
                  <a:pt x="17" y="15"/>
                </a:cubicBezTo>
                <a:close/>
                <a:moveTo>
                  <a:pt x="13" y="18"/>
                </a:moveTo>
                <a:cubicBezTo>
                  <a:pt x="13" y="18"/>
                  <a:pt x="14" y="18"/>
                  <a:pt x="14" y="19"/>
                </a:cubicBezTo>
                <a:cubicBezTo>
                  <a:pt x="13" y="19"/>
                  <a:pt x="13" y="19"/>
                  <a:pt x="13" y="19"/>
                </a:cubicBezTo>
                <a:cubicBezTo>
                  <a:pt x="14" y="18"/>
                  <a:pt x="15" y="19"/>
                  <a:pt x="16" y="19"/>
                </a:cubicBezTo>
                <a:cubicBezTo>
                  <a:pt x="16" y="17"/>
                  <a:pt x="14" y="18"/>
                  <a:pt x="14" y="18"/>
                </a:cubicBezTo>
                <a:cubicBezTo>
                  <a:pt x="14" y="18"/>
                  <a:pt x="13" y="17"/>
                  <a:pt x="13" y="18"/>
                </a:cubicBezTo>
                <a:close/>
                <a:moveTo>
                  <a:pt x="211" y="16"/>
                </a:moveTo>
                <a:cubicBezTo>
                  <a:pt x="213" y="16"/>
                  <a:pt x="213" y="15"/>
                  <a:pt x="214" y="14"/>
                </a:cubicBezTo>
                <a:cubicBezTo>
                  <a:pt x="215" y="15"/>
                  <a:pt x="216" y="16"/>
                  <a:pt x="217" y="17"/>
                </a:cubicBezTo>
                <a:cubicBezTo>
                  <a:pt x="216" y="18"/>
                  <a:pt x="214" y="18"/>
                  <a:pt x="213" y="19"/>
                </a:cubicBezTo>
                <a:cubicBezTo>
                  <a:pt x="213" y="18"/>
                  <a:pt x="214" y="17"/>
                  <a:pt x="215" y="17"/>
                </a:cubicBezTo>
                <a:cubicBezTo>
                  <a:pt x="215" y="16"/>
                  <a:pt x="215" y="16"/>
                  <a:pt x="214" y="16"/>
                </a:cubicBezTo>
                <a:cubicBezTo>
                  <a:pt x="214" y="18"/>
                  <a:pt x="210" y="20"/>
                  <a:pt x="209" y="17"/>
                </a:cubicBezTo>
                <a:cubicBezTo>
                  <a:pt x="210" y="17"/>
                  <a:pt x="210" y="18"/>
                  <a:pt x="211" y="17"/>
                </a:cubicBezTo>
                <a:cubicBezTo>
                  <a:pt x="210" y="15"/>
                  <a:pt x="207" y="18"/>
                  <a:pt x="206" y="16"/>
                </a:cubicBezTo>
                <a:cubicBezTo>
                  <a:pt x="206" y="18"/>
                  <a:pt x="206" y="18"/>
                  <a:pt x="206" y="18"/>
                </a:cubicBezTo>
                <a:cubicBezTo>
                  <a:pt x="207" y="18"/>
                  <a:pt x="208" y="17"/>
                  <a:pt x="209" y="18"/>
                </a:cubicBezTo>
                <a:cubicBezTo>
                  <a:pt x="209" y="20"/>
                  <a:pt x="206" y="19"/>
                  <a:pt x="205" y="18"/>
                </a:cubicBezTo>
                <a:cubicBezTo>
                  <a:pt x="205" y="19"/>
                  <a:pt x="204" y="18"/>
                  <a:pt x="203" y="18"/>
                </a:cubicBezTo>
                <a:cubicBezTo>
                  <a:pt x="203" y="17"/>
                  <a:pt x="204" y="17"/>
                  <a:pt x="204" y="17"/>
                </a:cubicBezTo>
                <a:cubicBezTo>
                  <a:pt x="205" y="17"/>
                  <a:pt x="204" y="18"/>
                  <a:pt x="205" y="18"/>
                </a:cubicBezTo>
                <a:cubicBezTo>
                  <a:pt x="206" y="18"/>
                  <a:pt x="205" y="17"/>
                  <a:pt x="206" y="17"/>
                </a:cubicBezTo>
                <a:cubicBezTo>
                  <a:pt x="206" y="16"/>
                  <a:pt x="205" y="16"/>
                  <a:pt x="205" y="16"/>
                </a:cubicBezTo>
                <a:cubicBezTo>
                  <a:pt x="205" y="15"/>
                  <a:pt x="206" y="14"/>
                  <a:pt x="208" y="14"/>
                </a:cubicBezTo>
                <a:cubicBezTo>
                  <a:pt x="209" y="14"/>
                  <a:pt x="210" y="16"/>
                  <a:pt x="211" y="16"/>
                </a:cubicBezTo>
                <a:close/>
                <a:moveTo>
                  <a:pt x="211" y="11"/>
                </a:moveTo>
                <a:cubicBezTo>
                  <a:pt x="212" y="11"/>
                  <a:pt x="212" y="11"/>
                  <a:pt x="212" y="11"/>
                </a:cubicBezTo>
                <a:cubicBezTo>
                  <a:pt x="211" y="12"/>
                  <a:pt x="212" y="12"/>
                  <a:pt x="212" y="13"/>
                </a:cubicBezTo>
                <a:cubicBezTo>
                  <a:pt x="211" y="13"/>
                  <a:pt x="211" y="12"/>
                  <a:pt x="211" y="11"/>
                </a:cubicBezTo>
                <a:close/>
                <a:moveTo>
                  <a:pt x="205" y="13"/>
                </a:moveTo>
                <a:cubicBezTo>
                  <a:pt x="204" y="12"/>
                  <a:pt x="204" y="13"/>
                  <a:pt x="203" y="12"/>
                </a:cubicBezTo>
                <a:cubicBezTo>
                  <a:pt x="203" y="12"/>
                  <a:pt x="206" y="12"/>
                  <a:pt x="205" y="13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0" name="Freeform 8"/>
          <p:cNvSpPr/>
          <p:nvPr>
            <p:custDataLst>
              <p:tags r:id="rId9"/>
            </p:custDataLst>
          </p:nvPr>
        </p:nvSpPr>
        <p:spPr bwMode="auto">
          <a:xfrm>
            <a:off x="2390775" y="956945"/>
            <a:ext cx="211010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2" name="Freeform 8"/>
          <p:cNvSpPr/>
          <p:nvPr>
            <p:custDataLst>
              <p:tags r:id="rId10"/>
            </p:custDataLst>
          </p:nvPr>
        </p:nvSpPr>
        <p:spPr bwMode="auto">
          <a:xfrm>
            <a:off x="2473960" y="993775"/>
            <a:ext cx="1998980" cy="2159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4" name="Freeform 8"/>
          <p:cNvSpPr/>
          <p:nvPr>
            <p:custDataLst>
              <p:tags r:id="rId11"/>
            </p:custDataLst>
          </p:nvPr>
        </p:nvSpPr>
        <p:spPr bwMode="auto">
          <a:xfrm>
            <a:off x="2406650" y="6042025"/>
            <a:ext cx="2110105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6" name="Freeform 8"/>
          <p:cNvSpPr/>
          <p:nvPr>
            <p:custDataLst>
              <p:tags r:id="rId12"/>
            </p:custDataLst>
          </p:nvPr>
        </p:nvSpPr>
        <p:spPr bwMode="auto">
          <a:xfrm>
            <a:off x="2419350" y="5998210"/>
            <a:ext cx="1998980" cy="1460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373" h="54">
                <a:moveTo>
                  <a:pt x="368" y="33"/>
                </a:moveTo>
                <a:cubicBezTo>
                  <a:pt x="368" y="32"/>
                  <a:pt x="367" y="33"/>
                  <a:pt x="367" y="32"/>
                </a:cubicBezTo>
                <a:cubicBezTo>
                  <a:pt x="364" y="32"/>
                  <a:pt x="361" y="34"/>
                  <a:pt x="361" y="35"/>
                </a:cubicBezTo>
                <a:cubicBezTo>
                  <a:pt x="360" y="35"/>
                  <a:pt x="359" y="34"/>
                  <a:pt x="357" y="35"/>
                </a:cubicBezTo>
                <a:cubicBezTo>
                  <a:pt x="356" y="35"/>
                  <a:pt x="358" y="34"/>
                  <a:pt x="357" y="34"/>
                </a:cubicBezTo>
                <a:cubicBezTo>
                  <a:pt x="357" y="34"/>
                  <a:pt x="357" y="34"/>
                  <a:pt x="356" y="34"/>
                </a:cubicBezTo>
                <a:cubicBezTo>
                  <a:pt x="355" y="34"/>
                  <a:pt x="357" y="35"/>
                  <a:pt x="354" y="35"/>
                </a:cubicBezTo>
                <a:cubicBezTo>
                  <a:pt x="354" y="35"/>
                  <a:pt x="355" y="35"/>
                  <a:pt x="354" y="35"/>
                </a:cubicBezTo>
                <a:cubicBezTo>
                  <a:pt x="352" y="35"/>
                  <a:pt x="351" y="35"/>
                  <a:pt x="351" y="36"/>
                </a:cubicBezTo>
                <a:cubicBezTo>
                  <a:pt x="350" y="36"/>
                  <a:pt x="350" y="36"/>
                  <a:pt x="349" y="36"/>
                </a:cubicBezTo>
                <a:cubicBezTo>
                  <a:pt x="349" y="37"/>
                  <a:pt x="349" y="38"/>
                  <a:pt x="348" y="38"/>
                </a:cubicBezTo>
                <a:cubicBezTo>
                  <a:pt x="346" y="38"/>
                  <a:pt x="348" y="38"/>
                  <a:pt x="349" y="38"/>
                </a:cubicBezTo>
                <a:cubicBezTo>
                  <a:pt x="349" y="37"/>
                  <a:pt x="347" y="38"/>
                  <a:pt x="347" y="37"/>
                </a:cubicBezTo>
                <a:cubicBezTo>
                  <a:pt x="346" y="37"/>
                  <a:pt x="347" y="38"/>
                  <a:pt x="346" y="38"/>
                </a:cubicBezTo>
                <a:cubicBezTo>
                  <a:pt x="345" y="39"/>
                  <a:pt x="342" y="38"/>
                  <a:pt x="341" y="39"/>
                </a:cubicBezTo>
                <a:cubicBezTo>
                  <a:pt x="340" y="39"/>
                  <a:pt x="340" y="38"/>
                  <a:pt x="341" y="38"/>
                </a:cubicBezTo>
                <a:cubicBezTo>
                  <a:pt x="339" y="38"/>
                  <a:pt x="340" y="38"/>
                  <a:pt x="340" y="39"/>
                </a:cubicBezTo>
                <a:cubicBezTo>
                  <a:pt x="339" y="38"/>
                  <a:pt x="338" y="38"/>
                  <a:pt x="339" y="37"/>
                </a:cubicBezTo>
                <a:cubicBezTo>
                  <a:pt x="337" y="37"/>
                  <a:pt x="338" y="38"/>
                  <a:pt x="338" y="39"/>
                </a:cubicBezTo>
                <a:cubicBezTo>
                  <a:pt x="336" y="38"/>
                  <a:pt x="334" y="39"/>
                  <a:pt x="334" y="41"/>
                </a:cubicBezTo>
                <a:cubicBezTo>
                  <a:pt x="333" y="40"/>
                  <a:pt x="331" y="40"/>
                  <a:pt x="331" y="39"/>
                </a:cubicBezTo>
                <a:cubicBezTo>
                  <a:pt x="330" y="39"/>
                  <a:pt x="329" y="39"/>
                  <a:pt x="329" y="40"/>
                </a:cubicBezTo>
                <a:cubicBezTo>
                  <a:pt x="328" y="40"/>
                  <a:pt x="330" y="39"/>
                  <a:pt x="329" y="39"/>
                </a:cubicBezTo>
                <a:cubicBezTo>
                  <a:pt x="327" y="39"/>
                  <a:pt x="328" y="40"/>
                  <a:pt x="326" y="40"/>
                </a:cubicBezTo>
                <a:cubicBezTo>
                  <a:pt x="326" y="38"/>
                  <a:pt x="324" y="39"/>
                  <a:pt x="323" y="38"/>
                </a:cubicBezTo>
                <a:cubicBezTo>
                  <a:pt x="321" y="39"/>
                  <a:pt x="324" y="41"/>
                  <a:pt x="320" y="41"/>
                </a:cubicBezTo>
                <a:cubicBezTo>
                  <a:pt x="321" y="41"/>
                  <a:pt x="322" y="41"/>
                  <a:pt x="322" y="40"/>
                </a:cubicBezTo>
                <a:cubicBezTo>
                  <a:pt x="318" y="40"/>
                  <a:pt x="315" y="41"/>
                  <a:pt x="313" y="42"/>
                </a:cubicBezTo>
                <a:cubicBezTo>
                  <a:pt x="314" y="41"/>
                  <a:pt x="311" y="40"/>
                  <a:pt x="308" y="40"/>
                </a:cubicBezTo>
                <a:cubicBezTo>
                  <a:pt x="307" y="41"/>
                  <a:pt x="306" y="41"/>
                  <a:pt x="304" y="41"/>
                </a:cubicBezTo>
                <a:cubicBezTo>
                  <a:pt x="305" y="42"/>
                  <a:pt x="304" y="42"/>
                  <a:pt x="304" y="43"/>
                </a:cubicBezTo>
                <a:cubicBezTo>
                  <a:pt x="303" y="43"/>
                  <a:pt x="300" y="43"/>
                  <a:pt x="299" y="42"/>
                </a:cubicBezTo>
                <a:cubicBezTo>
                  <a:pt x="295" y="42"/>
                  <a:pt x="293" y="43"/>
                  <a:pt x="289" y="43"/>
                </a:cubicBezTo>
                <a:cubicBezTo>
                  <a:pt x="291" y="42"/>
                  <a:pt x="294" y="43"/>
                  <a:pt x="295" y="42"/>
                </a:cubicBezTo>
                <a:cubicBezTo>
                  <a:pt x="295" y="41"/>
                  <a:pt x="295" y="41"/>
                  <a:pt x="294" y="41"/>
                </a:cubicBezTo>
                <a:cubicBezTo>
                  <a:pt x="289" y="41"/>
                  <a:pt x="286" y="43"/>
                  <a:pt x="280" y="41"/>
                </a:cubicBezTo>
                <a:cubicBezTo>
                  <a:pt x="278" y="42"/>
                  <a:pt x="278" y="42"/>
                  <a:pt x="277" y="43"/>
                </a:cubicBezTo>
                <a:cubicBezTo>
                  <a:pt x="270" y="42"/>
                  <a:pt x="270" y="47"/>
                  <a:pt x="262" y="46"/>
                </a:cubicBezTo>
                <a:cubicBezTo>
                  <a:pt x="260" y="43"/>
                  <a:pt x="257" y="40"/>
                  <a:pt x="253" y="40"/>
                </a:cubicBezTo>
                <a:cubicBezTo>
                  <a:pt x="253" y="38"/>
                  <a:pt x="250" y="38"/>
                  <a:pt x="248" y="38"/>
                </a:cubicBezTo>
                <a:cubicBezTo>
                  <a:pt x="246" y="38"/>
                  <a:pt x="245" y="37"/>
                  <a:pt x="242" y="37"/>
                </a:cubicBezTo>
                <a:cubicBezTo>
                  <a:pt x="240" y="36"/>
                  <a:pt x="235" y="36"/>
                  <a:pt x="234" y="35"/>
                </a:cubicBezTo>
                <a:cubicBezTo>
                  <a:pt x="232" y="35"/>
                  <a:pt x="235" y="37"/>
                  <a:pt x="234" y="38"/>
                </a:cubicBezTo>
                <a:cubicBezTo>
                  <a:pt x="233" y="38"/>
                  <a:pt x="233" y="37"/>
                  <a:pt x="233" y="36"/>
                </a:cubicBezTo>
                <a:cubicBezTo>
                  <a:pt x="233" y="36"/>
                  <a:pt x="231" y="36"/>
                  <a:pt x="231" y="36"/>
                </a:cubicBezTo>
                <a:cubicBezTo>
                  <a:pt x="230" y="36"/>
                  <a:pt x="230" y="36"/>
                  <a:pt x="230" y="36"/>
                </a:cubicBezTo>
                <a:cubicBezTo>
                  <a:pt x="230" y="37"/>
                  <a:pt x="232" y="37"/>
                  <a:pt x="231" y="38"/>
                </a:cubicBezTo>
                <a:cubicBezTo>
                  <a:pt x="229" y="38"/>
                  <a:pt x="230" y="37"/>
                  <a:pt x="228" y="36"/>
                </a:cubicBezTo>
                <a:cubicBezTo>
                  <a:pt x="228" y="36"/>
                  <a:pt x="229" y="37"/>
                  <a:pt x="228" y="38"/>
                </a:cubicBezTo>
                <a:cubicBezTo>
                  <a:pt x="227" y="38"/>
                  <a:pt x="227" y="37"/>
                  <a:pt x="228" y="37"/>
                </a:cubicBezTo>
                <a:cubicBezTo>
                  <a:pt x="228" y="37"/>
                  <a:pt x="227" y="37"/>
                  <a:pt x="228" y="36"/>
                </a:cubicBezTo>
                <a:cubicBezTo>
                  <a:pt x="226" y="37"/>
                  <a:pt x="220" y="37"/>
                  <a:pt x="218" y="39"/>
                </a:cubicBezTo>
                <a:cubicBezTo>
                  <a:pt x="217" y="39"/>
                  <a:pt x="216" y="39"/>
                  <a:pt x="215" y="38"/>
                </a:cubicBezTo>
                <a:cubicBezTo>
                  <a:pt x="214" y="39"/>
                  <a:pt x="214" y="40"/>
                  <a:pt x="213" y="40"/>
                </a:cubicBezTo>
                <a:cubicBezTo>
                  <a:pt x="214" y="39"/>
                  <a:pt x="214" y="38"/>
                  <a:pt x="215" y="37"/>
                </a:cubicBezTo>
                <a:cubicBezTo>
                  <a:pt x="210" y="35"/>
                  <a:pt x="205" y="38"/>
                  <a:pt x="202" y="39"/>
                </a:cubicBezTo>
                <a:cubicBezTo>
                  <a:pt x="197" y="37"/>
                  <a:pt x="194" y="40"/>
                  <a:pt x="192" y="41"/>
                </a:cubicBezTo>
                <a:cubicBezTo>
                  <a:pt x="192" y="42"/>
                  <a:pt x="193" y="41"/>
                  <a:pt x="194" y="41"/>
                </a:cubicBezTo>
                <a:cubicBezTo>
                  <a:pt x="193" y="42"/>
                  <a:pt x="191" y="42"/>
                  <a:pt x="189" y="42"/>
                </a:cubicBezTo>
                <a:cubicBezTo>
                  <a:pt x="188" y="41"/>
                  <a:pt x="190" y="42"/>
                  <a:pt x="190" y="41"/>
                </a:cubicBezTo>
                <a:cubicBezTo>
                  <a:pt x="190" y="40"/>
                  <a:pt x="188" y="41"/>
                  <a:pt x="187" y="41"/>
                </a:cubicBezTo>
                <a:cubicBezTo>
                  <a:pt x="186" y="42"/>
                  <a:pt x="188" y="43"/>
                  <a:pt x="188" y="44"/>
                </a:cubicBezTo>
                <a:cubicBezTo>
                  <a:pt x="186" y="43"/>
                  <a:pt x="187" y="42"/>
                  <a:pt x="183" y="42"/>
                </a:cubicBezTo>
                <a:cubicBezTo>
                  <a:pt x="182" y="43"/>
                  <a:pt x="183" y="43"/>
                  <a:pt x="182" y="44"/>
                </a:cubicBezTo>
                <a:cubicBezTo>
                  <a:pt x="181" y="44"/>
                  <a:pt x="182" y="43"/>
                  <a:pt x="182" y="42"/>
                </a:cubicBezTo>
                <a:cubicBezTo>
                  <a:pt x="181" y="43"/>
                  <a:pt x="181" y="43"/>
                  <a:pt x="180" y="43"/>
                </a:cubicBezTo>
                <a:cubicBezTo>
                  <a:pt x="180" y="43"/>
                  <a:pt x="181" y="43"/>
                  <a:pt x="180" y="44"/>
                </a:cubicBezTo>
                <a:cubicBezTo>
                  <a:pt x="179" y="44"/>
                  <a:pt x="179" y="44"/>
                  <a:pt x="179" y="45"/>
                </a:cubicBezTo>
                <a:cubicBezTo>
                  <a:pt x="178" y="44"/>
                  <a:pt x="179" y="43"/>
                  <a:pt x="179" y="43"/>
                </a:cubicBezTo>
                <a:cubicBezTo>
                  <a:pt x="177" y="43"/>
                  <a:pt x="176" y="43"/>
                  <a:pt x="175" y="44"/>
                </a:cubicBezTo>
                <a:cubicBezTo>
                  <a:pt x="175" y="44"/>
                  <a:pt x="176" y="44"/>
                  <a:pt x="178" y="44"/>
                </a:cubicBezTo>
                <a:cubicBezTo>
                  <a:pt x="176" y="44"/>
                  <a:pt x="175" y="45"/>
                  <a:pt x="175" y="46"/>
                </a:cubicBezTo>
                <a:cubicBezTo>
                  <a:pt x="175" y="46"/>
                  <a:pt x="175" y="45"/>
                  <a:pt x="174" y="45"/>
                </a:cubicBezTo>
                <a:cubicBezTo>
                  <a:pt x="173" y="46"/>
                  <a:pt x="174" y="46"/>
                  <a:pt x="174" y="47"/>
                </a:cubicBezTo>
                <a:cubicBezTo>
                  <a:pt x="173" y="47"/>
                  <a:pt x="173" y="47"/>
                  <a:pt x="172" y="47"/>
                </a:cubicBezTo>
                <a:cubicBezTo>
                  <a:pt x="174" y="46"/>
                  <a:pt x="174" y="45"/>
                  <a:pt x="173" y="44"/>
                </a:cubicBezTo>
                <a:cubicBezTo>
                  <a:pt x="172" y="45"/>
                  <a:pt x="172" y="45"/>
                  <a:pt x="172" y="46"/>
                </a:cubicBezTo>
                <a:cubicBezTo>
                  <a:pt x="172" y="46"/>
                  <a:pt x="172" y="45"/>
                  <a:pt x="172" y="45"/>
                </a:cubicBezTo>
                <a:cubicBezTo>
                  <a:pt x="171" y="47"/>
                  <a:pt x="171" y="48"/>
                  <a:pt x="171" y="50"/>
                </a:cubicBezTo>
                <a:cubicBezTo>
                  <a:pt x="168" y="51"/>
                  <a:pt x="163" y="51"/>
                  <a:pt x="161" y="52"/>
                </a:cubicBezTo>
                <a:cubicBezTo>
                  <a:pt x="160" y="52"/>
                  <a:pt x="161" y="52"/>
                  <a:pt x="161" y="51"/>
                </a:cubicBezTo>
                <a:cubicBezTo>
                  <a:pt x="160" y="51"/>
                  <a:pt x="158" y="51"/>
                  <a:pt x="157" y="51"/>
                </a:cubicBezTo>
                <a:cubicBezTo>
                  <a:pt x="157" y="51"/>
                  <a:pt x="157" y="50"/>
                  <a:pt x="158" y="50"/>
                </a:cubicBezTo>
                <a:cubicBezTo>
                  <a:pt x="158" y="50"/>
                  <a:pt x="158" y="50"/>
                  <a:pt x="157" y="50"/>
                </a:cubicBezTo>
                <a:cubicBezTo>
                  <a:pt x="156" y="50"/>
                  <a:pt x="155" y="51"/>
                  <a:pt x="154" y="51"/>
                </a:cubicBezTo>
                <a:cubicBezTo>
                  <a:pt x="154" y="52"/>
                  <a:pt x="154" y="53"/>
                  <a:pt x="153" y="54"/>
                </a:cubicBezTo>
                <a:cubicBezTo>
                  <a:pt x="152" y="54"/>
                  <a:pt x="152" y="54"/>
                  <a:pt x="151" y="54"/>
                </a:cubicBezTo>
                <a:cubicBezTo>
                  <a:pt x="150" y="54"/>
                  <a:pt x="152" y="54"/>
                  <a:pt x="152" y="54"/>
                </a:cubicBezTo>
                <a:cubicBezTo>
                  <a:pt x="151" y="53"/>
                  <a:pt x="149" y="53"/>
                  <a:pt x="149" y="53"/>
                </a:cubicBezTo>
                <a:cubicBezTo>
                  <a:pt x="149" y="53"/>
                  <a:pt x="150" y="50"/>
                  <a:pt x="152" y="49"/>
                </a:cubicBezTo>
                <a:cubicBezTo>
                  <a:pt x="151" y="49"/>
                  <a:pt x="150" y="49"/>
                  <a:pt x="148" y="49"/>
                </a:cubicBezTo>
                <a:cubicBezTo>
                  <a:pt x="148" y="50"/>
                  <a:pt x="147" y="51"/>
                  <a:pt x="147" y="51"/>
                </a:cubicBezTo>
                <a:cubicBezTo>
                  <a:pt x="145" y="51"/>
                  <a:pt x="143" y="52"/>
                  <a:pt x="140" y="52"/>
                </a:cubicBezTo>
                <a:cubicBezTo>
                  <a:pt x="141" y="52"/>
                  <a:pt x="142" y="52"/>
                  <a:pt x="143" y="52"/>
                </a:cubicBezTo>
                <a:cubicBezTo>
                  <a:pt x="143" y="51"/>
                  <a:pt x="143" y="51"/>
                  <a:pt x="143" y="51"/>
                </a:cubicBezTo>
                <a:cubicBezTo>
                  <a:pt x="140" y="51"/>
                  <a:pt x="137" y="51"/>
                  <a:pt x="135" y="52"/>
                </a:cubicBezTo>
                <a:cubicBezTo>
                  <a:pt x="134" y="52"/>
                  <a:pt x="134" y="51"/>
                  <a:pt x="135" y="51"/>
                </a:cubicBezTo>
                <a:cubicBezTo>
                  <a:pt x="131" y="51"/>
                  <a:pt x="128" y="50"/>
                  <a:pt x="125" y="51"/>
                </a:cubicBezTo>
                <a:cubicBezTo>
                  <a:pt x="124" y="51"/>
                  <a:pt x="120" y="52"/>
                  <a:pt x="120" y="51"/>
                </a:cubicBezTo>
                <a:cubicBezTo>
                  <a:pt x="122" y="51"/>
                  <a:pt x="123" y="51"/>
                  <a:pt x="125" y="50"/>
                </a:cubicBezTo>
                <a:cubicBezTo>
                  <a:pt x="125" y="50"/>
                  <a:pt x="124" y="50"/>
                  <a:pt x="124" y="49"/>
                </a:cubicBezTo>
                <a:cubicBezTo>
                  <a:pt x="121" y="49"/>
                  <a:pt x="120" y="50"/>
                  <a:pt x="118" y="51"/>
                </a:cubicBezTo>
                <a:cubicBezTo>
                  <a:pt x="117" y="50"/>
                  <a:pt x="119" y="50"/>
                  <a:pt x="118" y="49"/>
                </a:cubicBezTo>
                <a:cubicBezTo>
                  <a:pt x="117" y="50"/>
                  <a:pt x="116" y="50"/>
                  <a:pt x="116" y="50"/>
                </a:cubicBezTo>
                <a:cubicBezTo>
                  <a:pt x="115" y="50"/>
                  <a:pt x="118" y="49"/>
                  <a:pt x="116" y="49"/>
                </a:cubicBezTo>
                <a:cubicBezTo>
                  <a:pt x="116" y="50"/>
                  <a:pt x="114" y="50"/>
                  <a:pt x="115" y="51"/>
                </a:cubicBezTo>
                <a:cubicBezTo>
                  <a:pt x="114" y="52"/>
                  <a:pt x="114" y="51"/>
                  <a:pt x="114" y="50"/>
                </a:cubicBezTo>
                <a:cubicBezTo>
                  <a:pt x="113" y="50"/>
                  <a:pt x="113" y="51"/>
                  <a:pt x="112" y="50"/>
                </a:cubicBezTo>
                <a:cubicBezTo>
                  <a:pt x="112" y="51"/>
                  <a:pt x="111" y="52"/>
                  <a:pt x="109" y="52"/>
                </a:cubicBezTo>
                <a:cubicBezTo>
                  <a:pt x="112" y="51"/>
                  <a:pt x="110" y="50"/>
                  <a:pt x="111" y="49"/>
                </a:cubicBezTo>
                <a:cubicBezTo>
                  <a:pt x="110" y="50"/>
                  <a:pt x="107" y="49"/>
                  <a:pt x="107" y="51"/>
                </a:cubicBezTo>
                <a:cubicBezTo>
                  <a:pt x="104" y="50"/>
                  <a:pt x="95" y="48"/>
                  <a:pt x="93" y="51"/>
                </a:cubicBezTo>
                <a:cubicBezTo>
                  <a:pt x="91" y="50"/>
                  <a:pt x="90" y="52"/>
                  <a:pt x="86" y="52"/>
                </a:cubicBezTo>
                <a:cubicBezTo>
                  <a:pt x="87" y="51"/>
                  <a:pt x="89" y="51"/>
                  <a:pt x="90" y="50"/>
                </a:cubicBezTo>
                <a:cubicBezTo>
                  <a:pt x="89" y="50"/>
                  <a:pt x="87" y="48"/>
                  <a:pt x="86" y="50"/>
                </a:cubicBezTo>
                <a:cubicBezTo>
                  <a:pt x="87" y="48"/>
                  <a:pt x="80" y="47"/>
                  <a:pt x="75" y="47"/>
                </a:cubicBezTo>
                <a:cubicBezTo>
                  <a:pt x="74" y="49"/>
                  <a:pt x="71" y="51"/>
                  <a:pt x="66" y="51"/>
                </a:cubicBezTo>
                <a:cubicBezTo>
                  <a:pt x="66" y="51"/>
                  <a:pt x="68" y="51"/>
                  <a:pt x="68" y="51"/>
                </a:cubicBezTo>
                <a:cubicBezTo>
                  <a:pt x="68" y="50"/>
                  <a:pt x="65" y="51"/>
                  <a:pt x="65" y="50"/>
                </a:cubicBezTo>
                <a:cubicBezTo>
                  <a:pt x="67" y="50"/>
                  <a:pt x="69" y="50"/>
                  <a:pt x="71" y="49"/>
                </a:cubicBezTo>
                <a:cubicBezTo>
                  <a:pt x="70" y="49"/>
                  <a:pt x="68" y="50"/>
                  <a:pt x="66" y="49"/>
                </a:cubicBezTo>
                <a:cubicBezTo>
                  <a:pt x="68" y="49"/>
                  <a:pt x="71" y="49"/>
                  <a:pt x="73" y="48"/>
                </a:cubicBezTo>
                <a:cubicBezTo>
                  <a:pt x="73" y="48"/>
                  <a:pt x="72" y="47"/>
                  <a:pt x="73" y="47"/>
                </a:cubicBezTo>
                <a:cubicBezTo>
                  <a:pt x="71" y="46"/>
                  <a:pt x="68" y="45"/>
                  <a:pt x="67" y="43"/>
                </a:cubicBezTo>
                <a:cubicBezTo>
                  <a:pt x="67" y="43"/>
                  <a:pt x="65" y="43"/>
                  <a:pt x="64" y="43"/>
                </a:cubicBezTo>
                <a:cubicBezTo>
                  <a:pt x="64" y="43"/>
                  <a:pt x="66" y="42"/>
                  <a:pt x="64" y="42"/>
                </a:cubicBezTo>
                <a:cubicBezTo>
                  <a:pt x="63" y="42"/>
                  <a:pt x="63" y="43"/>
                  <a:pt x="61" y="44"/>
                </a:cubicBezTo>
                <a:cubicBezTo>
                  <a:pt x="62" y="43"/>
                  <a:pt x="63" y="42"/>
                  <a:pt x="64" y="42"/>
                </a:cubicBezTo>
                <a:cubicBezTo>
                  <a:pt x="64" y="41"/>
                  <a:pt x="63" y="41"/>
                  <a:pt x="62" y="41"/>
                </a:cubicBezTo>
                <a:cubicBezTo>
                  <a:pt x="63" y="41"/>
                  <a:pt x="64" y="40"/>
                  <a:pt x="63" y="39"/>
                </a:cubicBezTo>
                <a:cubicBezTo>
                  <a:pt x="62" y="39"/>
                  <a:pt x="63" y="40"/>
                  <a:pt x="62" y="41"/>
                </a:cubicBezTo>
                <a:cubicBezTo>
                  <a:pt x="60" y="41"/>
                  <a:pt x="58" y="40"/>
                  <a:pt x="56" y="40"/>
                </a:cubicBezTo>
                <a:cubicBezTo>
                  <a:pt x="54" y="40"/>
                  <a:pt x="56" y="41"/>
                  <a:pt x="56" y="41"/>
                </a:cubicBezTo>
                <a:cubicBezTo>
                  <a:pt x="55" y="42"/>
                  <a:pt x="55" y="40"/>
                  <a:pt x="55" y="40"/>
                </a:cubicBezTo>
                <a:cubicBezTo>
                  <a:pt x="54" y="40"/>
                  <a:pt x="53" y="40"/>
                  <a:pt x="52" y="40"/>
                </a:cubicBezTo>
                <a:cubicBezTo>
                  <a:pt x="53" y="42"/>
                  <a:pt x="50" y="42"/>
                  <a:pt x="46" y="42"/>
                </a:cubicBezTo>
                <a:cubicBezTo>
                  <a:pt x="47" y="41"/>
                  <a:pt x="44" y="41"/>
                  <a:pt x="42" y="41"/>
                </a:cubicBezTo>
                <a:cubicBezTo>
                  <a:pt x="42" y="41"/>
                  <a:pt x="41" y="42"/>
                  <a:pt x="41" y="43"/>
                </a:cubicBezTo>
                <a:cubicBezTo>
                  <a:pt x="38" y="42"/>
                  <a:pt x="39" y="41"/>
                  <a:pt x="40" y="40"/>
                </a:cubicBezTo>
                <a:cubicBezTo>
                  <a:pt x="38" y="40"/>
                  <a:pt x="37" y="40"/>
                  <a:pt x="36" y="40"/>
                </a:cubicBezTo>
                <a:cubicBezTo>
                  <a:pt x="38" y="40"/>
                  <a:pt x="34" y="41"/>
                  <a:pt x="36" y="41"/>
                </a:cubicBezTo>
                <a:cubicBezTo>
                  <a:pt x="34" y="42"/>
                  <a:pt x="31" y="43"/>
                  <a:pt x="29" y="43"/>
                </a:cubicBezTo>
                <a:cubicBezTo>
                  <a:pt x="30" y="42"/>
                  <a:pt x="31" y="42"/>
                  <a:pt x="31" y="41"/>
                </a:cubicBezTo>
                <a:cubicBezTo>
                  <a:pt x="29" y="41"/>
                  <a:pt x="32" y="38"/>
                  <a:pt x="28" y="38"/>
                </a:cubicBezTo>
                <a:cubicBezTo>
                  <a:pt x="30" y="37"/>
                  <a:pt x="26" y="38"/>
                  <a:pt x="26" y="37"/>
                </a:cubicBezTo>
                <a:cubicBezTo>
                  <a:pt x="28" y="38"/>
                  <a:pt x="32" y="38"/>
                  <a:pt x="35" y="38"/>
                </a:cubicBezTo>
                <a:cubicBezTo>
                  <a:pt x="36" y="38"/>
                  <a:pt x="36" y="39"/>
                  <a:pt x="36" y="39"/>
                </a:cubicBezTo>
                <a:cubicBezTo>
                  <a:pt x="41" y="39"/>
                  <a:pt x="41" y="38"/>
                  <a:pt x="42" y="36"/>
                </a:cubicBezTo>
                <a:cubicBezTo>
                  <a:pt x="37" y="35"/>
                  <a:pt x="33" y="34"/>
                  <a:pt x="27" y="33"/>
                </a:cubicBezTo>
                <a:cubicBezTo>
                  <a:pt x="25" y="33"/>
                  <a:pt x="26" y="35"/>
                  <a:pt x="25" y="36"/>
                </a:cubicBezTo>
                <a:cubicBezTo>
                  <a:pt x="22" y="34"/>
                  <a:pt x="24" y="32"/>
                  <a:pt x="20" y="32"/>
                </a:cubicBezTo>
                <a:cubicBezTo>
                  <a:pt x="18" y="32"/>
                  <a:pt x="18" y="32"/>
                  <a:pt x="16" y="32"/>
                </a:cubicBezTo>
                <a:cubicBezTo>
                  <a:pt x="15" y="31"/>
                  <a:pt x="11" y="32"/>
                  <a:pt x="12" y="30"/>
                </a:cubicBezTo>
                <a:cubicBezTo>
                  <a:pt x="11" y="30"/>
                  <a:pt x="11" y="30"/>
                  <a:pt x="10" y="31"/>
                </a:cubicBezTo>
                <a:cubicBezTo>
                  <a:pt x="11" y="30"/>
                  <a:pt x="9" y="29"/>
                  <a:pt x="8" y="28"/>
                </a:cubicBezTo>
                <a:cubicBezTo>
                  <a:pt x="4" y="28"/>
                  <a:pt x="3" y="26"/>
                  <a:pt x="0" y="26"/>
                </a:cubicBezTo>
                <a:cubicBezTo>
                  <a:pt x="1" y="25"/>
                  <a:pt x="1" y="24"/>
                  <a:pt x="3" y="25"/>
                </a:cubicBezTo>
                <a:cubicBezTo>
                  <a:pt x="0" y="22"/>
                  <a:pt x="8" y="23"/>
                  <a:pt x="8" y="21"/>
                </a:cubicBezTo>
                <a:cubicBezTo>
                  <a:pt x="12" y="21"/>
                  <a:pt x="11" y="19"/>
                  <a:pt x="13" y="19"/>
                </a:cubicBezTo>
                <a:cubicBezTo>
                  <a:pt x="11" y="18"/>
                  <a:pt x="8" y="19"/>
                  <a:pt x="6" y="20"/>
                </a:cubicBezTo>
                <a:cubicBezTo>
                  <a:pt x="6" y="19"/>
                  <a:pt x="8" y="19"/>
                  <a:pt x="9" y="19"/>
                </a:cubicBezTo>
                <a:cubicBezTo>
                  <a:pt x="9" y="19"/>
                  <a:pt x="9" y="18"/>
                  <a:pt x="9" y="18"/>
                </a:cubicBezTo>
                <a:cubicBezTo>
                  <a:pt x="11" y="18"/>
                  <a:pt x="12" y="18"/>
                  <a:pt x="14" y="18"/>
                </a:cubicBezTo>
                <a:cubicBezTo>
                  <a:pt x="16" y="17"/>
                  <a:pt x="15" y="15"/>
                  <a:pt x="19" y="15"/>
                </a:cubicBezTo>
                <a:cubicBezTo>
                  <a:pt x="21" y="15"/>
                  <a:pt x="26" y="14"/>
                  <a:pt x="28" y="15"/>
                </a:cubicBezTo>
                <a:cubicBezTo>
                  <a:pt x="26" y="15"/>
                  <a:pt x="28" y="16"/>
                  <a:pt x="29" y="16"/>
                </a:cubicBezTo>
                <a:cubicBezTo>
                  <a:pt x="30" y="16"/>
                  <a:pt x="30" y="16"/>
                  <a:pt x="31" y="16"/>
                </a:cubicBezTo>
                <a:cubicBezTo>
                  <a:pt x="32" y="14"/>
                  <a:pt x="33" y="13"/>
                  <a:pt x="32" y="12"/>
                </a:cubicBezTo>
                <a:cubicBezTo>
                  <a:pt x="28" y="12"/>
                  <a:pt x="28" y="13"/>
                  <a:pt x="28" y="15"/>
                </a:cubicBezTo>
                <a:cubicBezTo>
                  <a:pt x="26" y="12"/>
                  <a:pt x="34" y="10"/>
                  <a:pt x="37" y="12"/>
                </a:cubicBezTo>
                <a:cubicBezTo>
                  <a:pt x="38" y="12"/>
                  <a:pt x="39" y="11"/>
                  <a:pt x="41" y="11"/>
                </a:cubicBezTo>
                <a:cubicBezTo>
                  <a:pt x="43" y="12"/>
                  <a:pt x="46" y="12"/>
                  <a:pt x="48" y="12"/>
                </a:cubicBezTo>
                <a:cubicBezTo>
                  <a:pt x="49" y="12"/>
                  <a:pt x="53" y="12"/>
                  <a:pt x="54" y="11"/>
                </a:cubicBezTo>
                <a:cubicBezTo>
                  <a:pt x="54" y="10"/>
                  <a:pt x="51" y="9"/>
                  <a:pt x="53" y="9"/>
                </a:cubicBezTo>
                <a:cubicBezTo>
                  <a:pt x="55" y="9"/>
                  <a:pt x="55" y="11"/>
                  <a:pt x="56" y="10"/>
                </a:cubicBezTo>
                <a:cubicBezTo>
                  <a:pt x="57" y="11"/>
                  <a:pt x="55" y="12"/>
                  <a:pt x="57" y="13"/>
                </a:cubicBezTo>
                <a:cubicBezTo>
                  <a:pt x="58" y="13"/>
                  <a:pt x="60" y="13"/>
                  <a:pt x="61" y="12"/>
                </a:cubicBezTo>
                <a:cubicBezTo>
                  <a:pt x="60" y="12"/>
                  <a:pt x="58" y="12"/>
                  <a:pt x="58" y="13"/>
                </a:cubicBezTo>
                <a:cubicBezTo>
                  <a:pt x="57" y="12"/>
                  <a:pt x="60" y="12"/>
                  <a:pt x="60" y="11"/>
                </a:cubicBezTo>
                <a:cubicBezTo>
                  <a:pt x="60" y="12"/>
                  <a:pt x="60" y="12"/>
                  <a:pt x="62" y="12"/>
                </a:cubicBezTo>
                <a:cubicBezTo>
                  <a:pt x="62" y="12"/>
                  <a:pt x="62" y="11"/>
                  <a:pt x="61" y="11"/>
                </a:cubicBezTo>
                <a:cubicBezTo>
                  <a:pt x="61" y="11"/>
                  <a:pt x="63" y="11"/>
                  <a:pt x="64" y="11"/>
                </a:cubicBezTo>
                <a:cubicBezTo>
                  <a:pt x="63" y="10"/>
                  <a:pt x="64" y="10"/>
                  <a:pt x="64" y="9"/>
                </a:cubicBezTo>
                <a:cubicBezTo>
                  <a:pt x="65" y="9"/>
                  <a:pt x="64" y="10"/>
                  <a:pt x="64" y="11"/>
                </a:cubicBezTo>
                <a:cubicBezTo>
                  <a:pt x="66" y="11"/>
                  <a:pt x="70" y="13"/>
                  <a:pt x="72" y="11"/>
                </a:cubicBezTo>
                <a:cubicBezTo>
                  <a:pt x="71" y="11"/>
                  <a:pt x="69" y="11"/>
                  <a:pt x="69" y="9"/>
                </a:cubicBezTo>
                <a:cubicBezTo>
                  <a:pt x="70" y="10"/>
                  <a:pt x="71" y="10"/>
                  <a:pt x="72" y="11"/>
                </a:cubicBezTo>
                <a:cubicBezTo>
                  <a:pt x="74" y="11"/>
                  <a:pt x="73" y="10"/>
                  <a:pt x="73" y="10"/>
                </a:cubicBezTo>
                <a:cubicBezTo>
                  <a:pt x="75" y="9"/>
                  <a:pt x="75" y="10"/>
                  <a:pt x="78" y="10"/>
                </a:cubicBezTo>
                <a:cubicBezTo>
                  <a:pt x="79" y="9"/>
                  <a:pt x="78" y="7"/>
                  <a:pt x="80" y="7"/>
                </a:cubicBezTo>
                <a:cubicBezTo>
                  <a:pt x="80" y="8"/>
                  <a:pt x="79" y="9"/>
                  <a:pt x="79" y="10"/>
                </a:cubicBezTo>
                <a:cubicBezTo>
                  <a:pt x="80" y="10"/>
                  <a:pt x="82" y="11"/>
                  <a:pt x="82" y="12"/>
                </a:cubicBezTo>
                <a:cubicBezTo>
                  <a:pt x="84" y="11"/>
                  <a:pt x="84" y="12"/>
                  <a:pt x="86" y="12"/>
                </a:cubicBezTo>
                <a:cubicBezTo>
                  <a:pt x="86" y="11"/>
                  <a:pt x="85" y="11"/>
                  <a:pt x="83" y="11"/>
                </a:cubicBezTo>
                <a:cubicBezTo>
                  <a:pt x="83" y="10"/>
                  <a:pt x="83" y="10"/>
                  <a:pt x="83" y="9"/>
                </a:cubicBezTo>
                <a:cubicBezTo>
                  <a:pt x="84" y="10"/>
                  <a:pt x="84" y="9"/>
                  <a:pt x="86" y="9"/>
                </a:cubicBezTo>
                <a:cubicBezTo>
                  <a:pt x="83" y="10"/>
                  <a:pt x="86" y="11"/>
                  <a:pt x="86" y="12"/>
                </a:cubicBezTo>
                <a:cubicBezTo>
                  <a:pt x="89" y="12"/>
                  <a:pt x="93" y="13"/>
                  <a:pt x="95" y="11"/>
                </a:cubicBezTo>
                <a:cubicBezTo>
                  <a:pt x="96" y="12"/>
                  <a:pt x="96" y="12"/>
                  <a:pt x="96" y="12"/>
                </a:cubicBezTo>
                <a:cubicBezTo>
                  <a:pt x="97" y="12"/>
                  <a:pt x="101" y="12"/>
                  <a:pt x="102" y="11"/>
                </a:cubicBezTo>
                <a:cubicBezTo>
                  <a:pt x="100" y="11"/>
                  <a:pt x="101" y="9"/>
                  <a:pt x="103" y="9"/>
                </a:cubicBezTo>
                <a:cubicBezTo>
                  <a:pt x="103" y="8"/>
                  <a:pt x="102" y="8"/>
                  <a:pt x="102" y="7"/>
                </a:cubicBezTo>
                <a:cubicBezTo>
                  <a:pt x="104" y="8"/>
                  <a:pt x="103" y="9"/>
                  <a:pt x="105" y="10"/>
                </a:cubicBezTo>
                <a:cubicBezTo>
                  <a:pt x="105" y="9"/>
                  <a:pt x="104" y="7"/>
                  <a:pt x="106" y="6"/>
                </a:cubicBezTo>
                <a:cubicBezTo>
                  <a:pt x="107" y="6"/>
                  <a:pt x="108" y="7"/>
                  <a:pt x="109" y="6"/>
                </a:cubicBezTo>
                <a:cubicBezTo>
                  <a:pt x="109" y="8"/>
                  <a:pt x="106" y="8"/>
                  <a:pt x="105" y="9"/>
                </a:cubicBezTo>
                <a:cubicBezTo>
                  <a:pt x="106" y="9"/>
                  <a:pt x="108" y="9"/>
                  <a:pt x="108" y="10"/>
                </a:cubicBezTo>
                <a:cubicBezTo>
                  <a:pt x="109" y="10"/>
                  <a:pt x="111" y="10"/>
                  <a:pt x="110" y="10"/>
                </a:cubicBezTo>
                <a:cubicBezTo>
                  <a:pt x="110" y="9"/>
                  <a:pt x="112" y="10"/>
                  <a:pt x="112" y="10"/>
                </a:cubicBezTo>
                <a:cubicBezTo>
                  <a:pt x="113" y="10"/>
                  <a:pt x="114" y="10"/>
                  <a:pt x="116" y="10"/>
                </a:cubicBezTo>
                <a:cubicBezTo>
                  <a:pt x="116" y="9"/>
                  <a:pt x="114" y="8"/>
                  <a:pt x="116" y="8"/>
                </a:cubicBezTo>
                <a:cubicBezTo>
                  <a:pt x="116" y="9"/>
                  <a:pt x="116" y="9"/>
                  <a:pt x="116" y="9"/>
                </a:cubicBezTo>
                <a:cubicBezTo>
                  <a:pt x="119" y="8"/>
                  <a:pt x="119" y="10"/>
                  <a:pt x="122" y="9"/>
                </a:cubicBezTo>
                <a:cubicBezTo>
                  <a:pt x="122" y="8"/>
                  <a:pt x="121" y="8"/>
                  <a:pt x="121" y="7"/>
                </a:cubicBezTo>
                <a:cubicBezTo>
                  <a:pt x="122" y="7"/>
                  <a:pt x="123" y="8"/>
                  <a:pt x="124" y="8"/>
                </a:cubicBezTo>
                <a:cubicBezTo>
                  <a:pt x="124" y="8"/>
                  <a:pt x="123" y="8"/>
                  <a:pt x="123" y="8"/>
                </a:cubicBezTo>
                <a:cubicBezTo>
                  <a:pt x="126" y="8"/>
                  <a:pt x="125" y="7"/>
                  <a:pt x="126" y="6"/>
                </a:cubicBezTo>
                <a:cubicBezTo>
                  <a:pt x="127" y="6"/>
                  <a:pt x="125" y="7"/>
                  <a:pt x="127" y="7"/>
                </a:cubicBezTo>
                <a:cubicBezTo>
                  <a:pt x="129" y="7"/>
                  <a:pt x="128" y="6"/>
                  <a:pt x="129" y="6"/>
                </a:cubicBezTo>
                <a:cubicBezTo>
                  <a:pt x="129" y="5"/>
                  <a:pt x="128" y="6"/>
                  <a:pt x="128" y="5"/>
                </a:cubicBezTo>
                <a:cubicBezTo>
                  <a:pt x="129" y="5"/>
                  <a:pt x="130" y="4"/>
                  <a:pt x="131" y="3"/>
                </a:cubicBezTo>
                <a:cubicBezTo>
                  <a:pt x="133" y="3"/>
                  <a:pt x="135" y="4"/>
                  <a:pt x="135" y="5"/>
                </a:cubicBezTo>
                <a:cubicBezTo>
                  <a:pt x="142" y="4"/>
                  <a:pt x="145" y="6"/>
                  <a:pt x="150" y="5"/>
                </a:cubicBezTo>
                <a:cubicBezTo>
                  <a:pt x="150" y="5"/>
                  <a:pt x="151" y="4"/>
                  <a:pt x="151" y="4"/>
                </a:cubicBezTo>
                <a:cubicBezTo>
                  <a:pt x="154" y="4"/>
                  <a:pt x="155" y="4"/>
                  <a:pt x="156" y="3"/>
                </a:cubicBezTo>
                <a:cubicBezTo>
                  <a:pt x="157" y="3"/>
                  <a:pt x="156" y="4"/>
                  <a:pt x="156" y="5"/>
                </a:cubicBezTo>
                <a:cubicBezTo>
                  <a:pt x="157" y="4"/>
                  <a:pt x="157" y="4"/>
                  <a:pt x="158" y="3"/>
                </a:cubicBezTo>
                <a:cubicBezTo>
                  <a:pt x="159" y="4"/>
                  <a:pt x="157" y="4"/>
                  <a:pt x="158" y="4"/>
                </a:cubicBezTo>
                <a:cubicBezTo>
                  <a:pt x="160" y="4"/>
                  <a:pt x="159" y="4"/>
                  <a:pt x="160" y="3"/>
                </a:cubicBezTo>
                <a:cubicBezTo>
                  <a:pt x="162" y="4"/>
                  <a:pt x="159" y="4"/>
                  <a:pt x="160" y="4"/>
                </a:cubicBezTo>
                <a:cubicBezTo>
                  <a:pt x="160" y="5"/>
                  <a:pt x="161" y="5"/>
                  <a:pt x="161" y="5"/>
                </a:cubicBezTo>
                <a:cubicBezTo>
                  <a:pt x="163" y="4"/>
                  <a:pt x="164" y="3"/>
                  <a:pt x="166" y="2"/>
                </a:cubicBezTo>
                <a:cubicBezTo>
                  <a:pt x="167" y="2"/>
                  <a:pt x="167" y="2"/>
                  <a:pt x="168" y="2"/>
                </a:cubicBezTo>
                <a:cubicBezTo>
                  <a:pt x="167" y="3"/>
                  <a:pt x="170" y="2"/>
                  <a:pt x="168" y="3"/>
                </a:cubicBezTo>
                <a:cubicBezTo>
                  <a:pt x="170" y="4"/>
                  <a:pt x="172" y="3"/>
                  <a:pt x="173" y="3"/>
                </a:cubicBezTo>
                <a:cubicBezTo>
                  <a:pt x="173" y="3"/>
                  <a:pt x="173" y="4"/>
                  <a:pt x="173" y="4"/>
                </a:cubicBezTo>
                <a:cubicBezTo>
                  <a:pt x="175" y="3"/>
                  <a:pt x="176" y="5"/>
                  <a:pt x="178" y="4"/>
                </a:cubicBezTo>
                <a:cubicBezTo>
                  <a:pt x="178" y="5"/>
                  <a:pt x="176" y="4"/>
                  <a:pt x="176" y="5"/>
                </a:cubicBezTo>
                <a:cubicBezTo>
                  <a:pt x="175" y="5"/>
                  <a:pt x="177" y="5"/>
                  <a:pt x="177" y="6"/>
                </a:cubicBezTo>
                <a:cubicBezTo>
                  <a:pt x="177" y="4"/>
                  <a:pt x="183" y="2"/>
                  <a:pt x="187" y="3"/>
                </a:cubicBezTo>
                <a:cubicBezTo>
                  <a:pt x="186" y="4"/>
                  <a:pt x="187" y="4"/>
                  <a:pt x="185" y="4"/>
                </a:cubicBezTo>
                <a:cubicBezTo>
                  <a:pt x="185" y="4"/>
                  <a:pt x="186" y="4"/>
                  <a:pt x="186" y="4"/>
                </a:cubicBezTo>
                <a:cubicBezTo>
                  <a:pt x="181" y="4"/>
                  <a:pt x="178" y="6"/>
                  <a:pt x="182" y="8"/>
                </a:cubicBezTo>
                <a:cubicBezTo>
                  <a:pt x="183" y="8"/>
                  <a:pt x="183" y="7"/>
                  <a:pt x="182" y="6"/>
                </a:cubicBezTo>
                <a:cubicBezTo>
                  <a:pt x="184" y="6"/>
                  <a:pt x="184" y="5"/>
                  <a:pt x="186" y="5"/>
                </a:cubicBezTo>
                <a:cubicBezTo>
                  <a:pt x="186" y="6"/>
                  <a:pt x="185" y="6"/>
                  <a:pt x="185" y="6"/>
                </a:cubicBezTo>
                <a:cubicBezTo>
                  <a:pt x="185" y="6"/>
                  <a:pt x="187" y="5"/>
                  <a:pt x="187" y="5"/>
                </a:cubicBezTo>
                <a:cubicBezTo>
                  <a:pt x="188" y="5"/>
                  <a:pt x="186" y="5"/>
                  <a:pt x="187" y="6"/>
                </a:cubicBezTo>
                <a:cubicBezTo>
                  <a:pt x="188" y="6"/>
                  <a:pt x="189" y="5"/>
                  <a:pt x="190" y="5"/>
                </a:cubicBezTo>
                <a:cubicBezTo>
                  <a:pt x="189" y="4"/>
                  <a:pt x="189" y="4"/>
                  <a:pt x="188" y="3"/>
                </a:cubicBezTo>
                <a:cubicBezTo>
                  <a:pt x="189" y="3"/>
                  <a:pt x="190" y="3"/>
                  <a:pt x="191" y="2"/>
                </a:cubicBezTo>
                <a:cubicBezTo>
                  <a:pt x="190" y="1"/>
                  <a:pt x="192" y="1"/>
                  <a:pt x="194" y="1"/>
                </a:cubicBezTo>
                <a:cubicBezTo>
                  <a:pt x="194" y="1"/>
                  <a:pt x="193" y="1"/>
                  <a:pt x="193" y="2"/>
                </a:cubicBezTo>
                <a:cubicBezTo>
                  <a:pt x="194" y="2"/>
                  <a:pt x="193" y="3"/>
                  <a:pt x="195" y="3"/>
                </a:cubicBezTo>
                <a:cubicBezTo>
                  <a:pt x="193" y="4"/>
                  <a:pt x="192" y="6"/>
                  <a:pt x="189" y="5"/>
                </a:cubicBezTo>
                <a:cubicBezTo>
                  <a:pt x="188" y="6"/>
                  <a:pt x="187" y="7"/>
                  <a:pt x="187" y="8"/>
                </a:cubicBezTo>
                <a:cubicBezTo>
                  <a:pt x="186" y="8"/>
                  <a:pt x="186" y="7"/>
                  <a:pt x="185" y="7"/>
                </a:cubicBezTo>
                <a:cubicBezTo>
                  <a:pt x="184" y="7"/>
                  <a:pt x="186" y="8"/>
                  <a:pt x="185" y="8"/>
                </a:cubicBezTo>
                <a:cubicBezTo>
                  <a:pt x="184" y="8"/>
                  <a:pt x="185" y="7"/>
                  <a:pt x="184" y="7"/>
                </a:cubicBezTo>
                <a:cubicBezTo>
                  <a:pt x="183" y="7"/>
                  <a:pt x="184" y="8"/>
                  <a:pt x="182" y="8"/>
                </a:cubicBezTo>
                <a:cubicBezTo>
                  <a:pt x="183" y="8"/>
                  <a:pt x="184" y="9"/>
                  <a:pt x="185" y="9"/>
                </a:cubicBezTo>
                <a:cubicBezTo>
                  <a:pt x="187" y="8"/>
                  <a:pt x="189" y="8"/>
                  <a:pt x="190" y="6"/>
                </a:cubicBezTo>
                <a:cubicBezTo>
                  <a:pt x="192" y="6"/>
                  <a:pt x="193" y="7"/>
                  <a:pt x="195" y="7"/>
                </a:cubicBezTo>
                <a:cubicBezTo>
                  <a:pt x="196" y="6"/>
                  <a:pt x="198" y="5"/>
                  <a:pt x="200" y="6"/>
                </a:cubicBezTo>
                <a:cubicBezTo>
                  <a:pt x="200" y="6"/>
                  <a:pt x="199" y="6"/>
                  <a:pt x="199" y="6"/>
                </a:cubicBezTo>
                <a:cubicBezTo>
                  <a:pt x="204" y="7"/>
                  <a:pt x="208" y="3"/>
                  <a:pt x="209" y="2"/>
                </a:cubicBezTo>
                <a:cubicBezTo>
                  <a:pt x="211" y="0"/>
                  <a:pt x="212" y="1"/>
                  <a:pt x="215" y="1"/>
                </a:cubicBezTo>
                <a:cubicBezTo>
                  <a:pt x="216" y="2"/>
                  <a:pt x="217" y="3"/>
                  <a:pt x="218" y="4"/>
                </a:cubicBezTo>
                <a:cubicBezTo>
                  <a:pt x="223" y="0"/>
                  <a:pt x="231" y="4"/>
                  <a:pt x="233" y="7"/>
                </a:cubicBezTo>
                <a:cubicBezTo>
                  <a:pt x="232" y="6"/>
                  <a:pt x="238" y="7"/>
                  <a:pt x="239" y="5"/>
                </a:cubicBezTo>
                <a:cubicBezTo>
                  <a:pt x="240" y="5"/>
                  <a:pt x="239" y="6"/>
                  <a:pt x="240" y="6"/>
                </a:cubicBezTo>
                <a:cubicBezTo>
                  <a:pt x="240" y="7"/>
                  <a:pt x="239" y="6"/>
                  <a:pt x="238" y="6"/>
                </a:cubicBezTo>
                <a:cubicBezTo>
                  <a:pt x="239" y="7"/>
                  <a:pt x="238" y="7"/>
                  <a:pt x="239" y="7"/>
                </a:cubicBezTo>
                <a:cubicBezTo>
                  <a:pt x="241" y="8"/>
                  <a:pt x="240" y="6"/>
                  <a:pt x="242" y="6"/>
                </a:cubicBezTo>
                <a:cubicBezTo>
                  <a:pt x="242" y="7"/>
                  <a:pt x="241" y="7"/>
                  <a:pt x="241" y="7"/>
                </a:cubicBezTo>
                <a:cubicBezTo>
                  <a:pt x="242" y="7"/>
                  <a:pt x="242" y="7"/>
                  <a:pt x="242" y="7"/>
                </a:cubicBezTo>
                <a:cubicBezTo>
                  <a:pt x="244" y="8"/>
                  <a:pt x="243" y="6"/>
                  <a:pt x="245" y="6"/>
                </a:cubicBezTo>
                <a:cubicBezTo>
                  <a:pt x="245" y="7"/>
                  <a:pt x="244" y="7"/>
                  <a:pt x="244" y="7"/>
                </a:cubicBezTo>
                <a:cubicBezTo>
                  <a:pt x="244" y="7"/>
                  <a:pt x="244" y="7"/>
                  <a:pt x="244" y="8"/>
                </a:cubicBezTo>
                <a:cubicBezTo>
                  <a:pt x="248" y="7"/>
                  <a:pt x="249" y="5"/>
                  <a:pt x="252" y="5"/>
                </a:cubicBezTo>
                <a:cubicBezTo>
                  <a:pt x="255" y="6"/>
                  <a:pt x="260" y="6"/>
                  <a:pt x="261" y="7"/>
                </a:cubicBezTo>
                <a:cubicBezTo>
                  <a:pt x="262" y="7"/>
                  <a:pt x="263" y="6"/>
                  <a:pt x="264" y="7"/>
                </a:cubicBezTo>
                <a:cubicBezTo>
                  <a:pt x="267" y="7"/>
                  <a:pt x="266" y="5"/>
                  <a:pt x="270" y="5"/>
                </a:cubicBezTo>
                <a:cubicBezTo>
                  <a:pt x="269" y="5"/>
                  <a:pt x="268" y="5"/>
                  <a:pt x="268" y="5"/>
                </a:cubicBezTo>
                <a:cubicBezTo>
                  <a:pt x="268" y="6"/>
                  <a:pt x="269" y="5"/>
                  <a:pt x="270" y="5"/>
                </a:cubicBezTo>
                <a:cubicBezTo>
                  <a:pt x="268" y="6"/>
                  <a:pt x="267" y="6"/>
                  <a:pt x="266" y="7"/>
                </a:cubicBezTo>
                <a:cubicBezTo>
                  <a:pt x="266" y="7"/>
                  <a:pt x="267" y="7"/>
                  <a:pt x="267" y="7"/>
                </a:cubicBezTo>
                <a:cubicBezTo>
                  <a:pt x="268" y="7"/>
                  <a:pt x="268" y="7"/>
                  <a:pt x="269" y="7"/>
                </a:cubicBezTo>
                <a:cubicBezTo>
                  <a:pt x="271" y="8"/>
                  <a:pt x="272" y="8"/>
                  <a:pt x="273" y="7"/>
                </a:cubicBezTo>
                <a:cubicBezTo>
                  <a:pt x="274" y="7"/>
                  <a:pt x="272" y="7"/>
                  <a:pt x="272" y="7"/>
                </a:cubicBezTo>
                <a:cubicBezTo>
                  <a:pt x="273" y="8"/>
                  <a:pt x="273" y="8"/>
                  <a:pt x="273" y="8"/>
                </a:cubicBezTo>
                <a:cubicBezTo>
                  <a:pt x="274" y="8"/>
                  <a:pt x="274" y="8"/>
                  <a:pt x="274" y="7"/>
                </a:cubicBezTo>
                <a:cubicBezTo>
                  <a:pt x="275" y="8"/>
                  <a:pt x="275" y="8"/>
                  <a:pt x="275" y="8"/>
                </a:cubicBezTo>
                <a:cubicBezTo>
                  <a:pt x="276" y="8"/>
                  <a:pt x="277" y="8"/>
                  <a:pt x="278" y="9"/>
                </a:cubicBezTo>
                <a:cubicBezTo>
                  <a:pt x="281" y="8"/>
                  <a:pt x="283" y="6"/>
                  <a:pt x="285" y="6"/>
                </a:cubicBezTo>
                <a:cubicBezTo>
                  <a:pt x="286" y="6"/>
                  <a:pt x="286" y="6"/>
                  <a:pt x="286" y="7"/>
                </a:cubicBezTo>
                <a:cubicBezTo>
                  <a:pt x="287" y="6"/>
                  <a:pt x="290" y="7"/>
                  <a:pt x="291" y="8"/>
                </a:cubicBezTo>
                <a:cubicBezTo>
                  <a:pt x="290" y="8"/>
                  <a:pt x="289" y="7"/>
                  <a:pt x="287" y="7"/>
                </a:cubicBezTo>
                <a:cubicBezTo>
                  <a:pt x="286" y="7"/>
                  <a:pt x="286" y="8"/>
                  <a:pt x="286" y="8"/>
                </a:cubicBezTo>
                <a:cubicBezTo>
                  <a:pt x="288" y="9"/>
                  <a:pt x="291" y="9"/>
                  <a:pt x="292" y="11"/>
                </a:cubicBezTo>
                <a:cubicBezTo>
                  <a:pt x="293" y="10"/>
                  <a:pt x="294" y="9"/>
                  <a:pt x="292" y="10"/>
                </a:cubicBezTo>
                <a:cubicBezTo>
                  <a:pt x="294" y="9"/>
                  <a:pt x="296" y="9"/>
                  <a:pt x="300" y="9"/>
                </a:cubicBezTo>
                <a:cubicBezTo>
                  <a:pt x="301" y="9"/>
                  <a:pt x="302" y="7"/>
                  <a:pt x="304" y="8"/>
                </a:cubicBezTo>
                <a:cubicBezTo>
                  <a:pt x="304" y="9"/>
                  <a:pt x="302" y="9"/>
                  <a:pt x="302" y="10"/>
                </a:cubicBezTo>
                <a:cubicBezTo>
                  <a:pt x="305" y="9"/>
                  <a:pt x="306" y="7"/>
                  <a:pt x="310" y="7"/>
                </a:cubicBezTo>
                <a:cubicBezTo>
                  <a:pt x="310" y="7"/>
                  <a:pt x="310" y="8"/>
                  <a:pt x="310" y="8"/>
                </a:cubicBezTo>
                <a:cubicBezTo>
                  <a:pt x="305" y="8"/>
                  <a:pt x="303" y="10"/>
                  <a:pt x="302" y="11"/>
                </a:cubicBezTo>
                <a:cubicBezTo>
                  <a:pt x="304" y="11"/>
                  <a:pt x="305" y="11"/>
                  <a:pt x="303" y="12"/>
                </a:cubicBezTo>
                <a:cubicBezTo>
                  <a:pt x="307" y="12"/>
                  <a:pt x="307" y="10"/>
                  <a:pt x="310" y="10"/>
                </a:cubicBezTo>
                <a:cubicBezTo>
                  <a:pt x="310" y="10"/>
                  <a:pt x="310" y="10"/>
                  <a:pt x="309" y="10"/>
                </a:cubicBezTo>
                <a:cubicBezTo>
                  <a:pt x="309" y="10"/>
                  <a:pt x="310" y="10"/>
                  <a:pt x="310" y="10"/>
                </a:cubicBezTo>
                <a:cubicBezTo>
                  <a:pt x="311" y="10"/>
                  <a:pt x="311" y="10"/>
                  <a:pt x="312" y="10"/>
                </a:cubicBezTo>
                <a:cubicBezTo>
                  <a:pt x="313" y="10"/>
                  <a:pt x="313" y="10"/>
                  <a:pt x="313" y="11"/>
                </a:cubicBezTo>
                <a:cubicBezTo>
                  <a:pt x="314" y="11"/>
                  <a:pt x="313" y="10"/>
                  <a:pt x="314" y="10"/>
                </a:cubicBezTo>
                <a:cubicBezTo>
                  <a:pt x="314" y="10"/>
                  <a:pt x="313" y="10"/>
                  <a:pt x="313" y="10"/>
                </a:cubicBezTo>
                <a:cubicBezTo>
                  <a:pt x="315" y="10"/>
                  <a:pt x="319" y="10"/>
                  <a:pt x="322" y="10"/>
                </a:cubicBezTo>
                <a:cubicBezTo>
                  <a:pt x="322" y="11"/>
                  <a:pt x="319" y="12"/>
                  <a:pt x="321" y="12"/>
                </a:cubicBezTo>
                <a:cubicBezTo>
                  <a:pt x="321" y="13"/>
                  <a:pt x="320" y="12"/>
                  <a:pt x="319" y="12"/>
                </a:cubicBezTo>
                <a:cubicBezTo>
                  <a:pt x="321" y="13"/>
                  <a:pt x="323" y="13"/>
                  <a:pt x="324" y="15"/>
                </a:cubicBezTo>
                <a:cubicBezTo>
                  <a:pt x="325" y="14"/>
                  <a:pt x="326" y="14"/>
                  <a:pt x="326" y="14"/>
                </a:cubicBezTo>
                <a:cubicBezTo>
                  <a:pt x="326" y="14"/>
                  <a:pt x="325" y="14"/>
                  <a:pt x="325" y="14"/>
                </a:cubicBezTo>
                <a:cubicBezTo>
                  <a:pt x="326" y="13"/>
                  <a:pt x="328" y="14"/>
                  <a:pt x="329" y="15"/>
                </a:cubicBezTo>
                <a:cubicBezTo>
                  <a:pt x="330" y="15"/>
                  <a:pt x="330" y="14"/>
                  <a:pt x="330" y="14"/>
                </a:cubicBezTo>
                <a:cubicBezTo>
                  <a:pt x="331" y="14"/>
                  <a:pt x="330" y="15"/>
                  <a:pt x="330" y="15"/>
                </a:cubicBezTo>
                <a:cubicBezTo>
                  <a:pt x="330" y="15"/>
                  <a:pt x="331" y="15"/>
                  <a:pt x="332" y="15"/>
                </a:cubicBezTo>
                <a:cubicBezTo>
                  <a:pt x="330" y="16"/>
                  <a:pt x="331" y="16"/>
                  <a:pt x="331" y="17"/>
                </a:cubicBezTo>
                <a:cubicBezTo>
                  <a:pt x="332" y="17"/>
                  <a:pt x="334" y="16"/>
                  <a:pt x="333" y="15"/>
                </a:cubicBezTo>
                <a:cubicBezTo>
                  <a:pt x="331" y="15"/>
                  <a:pt x="334" y="15"/>
                  <a:pt x="333" y="16"/>
                </a:cubicBezTo>
                <a:cubicBezTo>
                  <a:pt x="334" y="14"/>
                  <a:pt x="332" y="13"/>
                  <a:pt x="331" y="12"/>
                </a:cubicBezTo>
                <a:cubicBezTo>
                  <a:pt x="332" y="12"/>
                  <a:pt x="333" y="12"/>
                  <a:pt x="333" y="11"/>
                </a:cubicBezTo>
                <a:cubicBezTo>
                  <a:pt x="334" y="11"/>
                  <a:pt x="335" y="11"/>
                  <a:pt x="335" y="12"/>
                </a:cubicBezTo>
                <a:cubicBezTo>
                  <a:pt x="341" y="11"/>
                  <a:pt x="344" y="14"/>
                  <a:pt x="344" y="16"/>
                </a:cubicBezTo>
                <a:cubicBezTo>
                  <a:pt x="347" y="18"/>
                  <a:pt x="349" y="20"/>
                  <a:pt x="352" y="22"/>
                </a:cubicBezTo>
                <a:cubicBezTo>
                  <a:pt x="352" y="22"/>
                  <a:pt x="353" y="22"/>
                  <a:pt x="354" y="22"/>
                </a:cubicBezTo>
                <a:cubicBezTo>
                  <a:pt x="354" y="21"/>
                  <a:pt x="353" y="21"/>
                  <a:pt x="353" y="20"/>
                </a:cubicBezTo>
                <a:cubicBezTo>
                  <a:pt x="354" y="20"/>
                  <a:pt x="355" y="20"/>
                  <a:pt x="355" y="20"/>
                </a:cubicBezTo>
                <a:cubicBezTo>
                  <a:pt x="356" y="22"/>
                  <a:pt x="361" y="22"/>
                  <a:pt x="363" y="22"/>
                </a:cubicBezTo>
                <a:cubicBezTo>
                  <a:pt x="365" y="22"/>
                  <a:pt x="363" y="24"/>
                  <a:pt x="364" y="24"/>
                </a:cubicBezTo>
                <a:cubicBezTo>
                  <a:pt x="362" y="24"/>
                  <a:pt x="363" y="22"/>
                  <a:pt x="360" y="22"/>
                </a:cubicBezTo>
                <a:cubicBezTo>
                  <a:pt x="359" y="22"/>
                  <a:pt x="360" y="23"/>
                  <a:pt x="360" y="23"/>
                </a:cubicBezTo>
                <a:cubicBezTo>
                  <a:pt x="362" y="23"/>
                  <a:pt x="363" y="24"/>
                  <a:pt x="363" y="25"/>
                </a:cubicBezTo>
                <a:cubicBezTo>
                  <a:pt x="364" y="25"/>
                  <a:pt x="365" y="25"/>
                  <a:pt x="365" y="24"/>
                </a:cubicBezTo>
                <a:cubicBezTo>
                  <a:pt x="366" y="25"/>
                  <a:pt x="367" y="26"/>
                  <a:pt x="365" y="25"/>
                </a:cubicBezTo>
                <a:cubicBezTo>
                  <a:pt x="365" y="25"/>
                  <a:pt x="366" y="25"/>
                  <a:pt x="365" y="25"/>
                </a:cubicBezTo>
                <a:cubicBezTo>
                  <a:pt x="365" y="25"/>
                  <a:pt x="364" y="26"/>
                  <a:pt x="365" y="26"/>
                </a:cubicBezTo>
                <a:cubicBezTo>
                  <a:pt x="365" y="26"/>
                  <a:pt x="364" y="25"/>
                  <a:pt x="363" y="26"/>
                </a:cubicBezTo>
                <a:cubicBezTo>
                  <a:pt x="364" y="25"/>
                  <a:pt x="363" y="25"/>
                  <a:pt x="361" y="25"/>
                </a:cubicBezTo>
                <a:cubicBezTo>
                  <a:pt x="361" y="25"/>
                  <a:pt x="363" y="25"/>
                  <a:pt x="362" y="26"/>
                </a:cubicBezTo>
                <a:cubicBezTo>
                  <a:pt x="361" y="26"/>
                  <a:pt x="361" y="25"/>
                  <a:pt x="361" y="25"/>
                </a:cubicBezTo>
                <a:cubicBezTo>
                  <a:pt x="360" y="25"/>
                  <a:pt x="361" y="26"/>
                  <a:pt x="361" y="26"/>
                </a:cubicBezTo>
                <a:cubicBezTo>
                  <a:pt x="360" y="26"/>
                  <a:pt x="360" y="26"/>
                  <a:pt x="360" y="25"/>
                </a:cubicBezTo>
                <a:cubicBezTo>
                  <a:pt x="359" y="25"/>
                  <a:pt x="358" y="27"/>
                  <a:pt x="359" y="26"/>
                </a:cubicBezTo>
                <a:cubicBezTo>
                  <a:pt x="357" y="26"/>
                  <a:pt x="357" y="27"/>
                  <a:pt x="357" y="27"/>
                </a:cubicBezTo>
                <a:cubicBezTo>
                  <a:pt x="356" y="27"/>
                  <a:pt x="355" y="27"/>
                  <a:pt x="355" y="26"/>
                </a:cubicBezTo>
                <a:cubicBezTo>
                  <a:pt x="358" y="27"/>
                  <a:pt x="359" y="23"/>
                  <a:pt x="356" y="24"/>
                </a:cubicBezTo>
                <a:cubicBezTo>
                  <a:pt x="355" y="24"/>
                  <a:pt x="357" y="23"/>
                  <a:pt x="359" y="23"/>
                </a:cubicBezTo>
                <a:cubicBezTo>
                  <a:pt x="359" y="24"/>
                  <a:pt x="358" y="24"/>
                  <a:pt x="358" y="25"/>
                </a:cubicBezTo>
                <a:cubicBezTo>
                  <a:pt x="361" y="24"/>
                  <a:pt x="358" y="23"/>
                  <a:pt x="359" y="22"/>
                </a:cubicBezTo>
                <a:cubicBezTo>
                  <a:pt x="357" y="22"/>
                  <a:pt x="357" y="23"/>
                  <a:pt x="357" y="22"/>
                </a:cubicBezTo>
                <a:cubicBezTo>
                  <a:pt x="357" y="22"/>
                  <a:pt x="357" y="23"/>
                  <a:pt x="357" y="23"/>
                </a:cubicBezTo>
                <a:cubicBezTo>
                  <a:pt x="359" y="23"/>
                  <a:pt x="356" y="22"/>
                  <a:pt x="358" y="23"/>
                </a:cubicBezTo>
                <a:cubicBezTo>
                  <a:pt x="359" y="23"/>
                  <a:pt x="357" y="23"/>
                  <a:pt x="357" y="23"/>
                </a:cubicBezTo>
                <a:cubicBezTo>
                  <a:pt x="356" y="23"/>
                  <a:pt x="356" y="23"/>
                  <a:pt x="356" y="22"/>
                </a:cubicBezTo>
                <a:cubicBezTo>
                  <a:pt x="354" y="23"/>
                  <a:pt x="354" y="22"/>
                  <a:pt x="353" y="23"/>
                </a:cubicBezTo>
                <a:cubicBezTo>
                  <a:pt x="354" y="23"/>
                  <a:pt x="354" y="24"/>
                  <a:pt x="355" y="24"/>
                </a:cubicBezTo>
                <a:cubicBezTo>
                  <a:pt x="355" y="25"/>
                  <a:pt x="355" y="25"/>
                  <a:pt x="355" y="25"/>
                </a:cubicBezTo>
                <a:cubicBezTo>
                  <a:pt x="354" y="25"/>
                  <a:pt x="355" y="25"/>
                  <a:pt x="354" y="24"/>
                </a:cubicBezTo>
                <a:cubicBezTo>
                  <a:pt x="355" y="26"/>
                  <a:pt x="352" y="28"/>
                  <a:pt x="354" y="30"/>
                </a:cubicBezTo>
                <a:cubicBezTo>
                  <a:pt x="356" y="30"/>
                  <a:pt x="354" y="29"/>
                  <a:pt x="354" y="29"/>
                </a:cubicBezTo>
                <a:cubicBezTo>
                  <a:pt x="354" y="29"/>
                  <a:pt x="354" y="29"/>
                  <a:pt x="355" y="29"/>
                </a:cubicBezTo>
                <a:cubicBezTo>
                  <a:pt x="356" y="29"/>
                  <a:pt x="355" y="28"/>
                  <a:pt x="356" y="28"/>
                </a:cubicBezTo>
                <a:cubicBezTo>
                  <a:pt x="356" y="29"/>
                  <a:pt x="355" y="30"/>
                  <a:pt x="355" y="31"/>
                </a:cubicBezTo>
                <a:cubicBezTo>
                  <a:pt x="355" y="31"/>
                  <a:pt x="356" y="31"/>
                  <a:pt x="356" y="31"/>
                </a:cubicBezTo>
                <a:cubicBezTo>
                  <a:pt x="357" y="31"/>
                  <a:pt x="357" y="31"/>
                  <a:pt x="358" y="31"/>
                </a:cubicBezTo>
                <a:cubicBezTo>
                  <a:pt x="358" y="30"/>
                  <a:pt x="359" y="30"/>
                  <a:pt x="359" y="29"/>
                </a:cubicBezTo>
                <a:cubicBezTo>
                  <a:pt x="358" y="29"/>
                  <a:pt x="358" y="30"/>
                  <a:pt x="356" y="29"/>
                </a:cubicBezTo>
                <a:cubicBezTo>
                  <a:pt x="360" y="29"/>
                  <a:pt x="360" y="28"/>
                  <a:pt x="360" y="27"/>
                </a:cubicBezTo>
                <a:cubicBezTo>
                  <a:pt x="362" y="28"/>
                  <a:pt x="362" y="31"/>
                  <a:pt x="365" y="32"/>
                </a:cubicBezTo>
                <a:cubicBezTo>
                  <a:pt x="366" y="32"/>
                  <a:pt x="367" y="31"/>
                  <a:pt x="366" y="30"/>
                </a:cubicBezTo>
                <a:cubicBezTo>
                  <a:pt x="367" y="31"/>
                  <a:pt x="368" y="31"/>
                  <a:pt x="368" y="32"/>
                </a:cubicBezTo>
                <a:cubicBezTo>
                  <a:pt x="368" y="31"/>
                  <a:pt x="370" y="31"/>
                  <a:pt x="372" y="31"/>
                </a:cubicBezTo>
                <a:cubicBezTo>
                  <a:pt x="372" y="31"/>
                  <a:pt x="372" y="32"/>
                  <a:pt x="373" y="32"/>
                </a:cubicBezTo>
                <a:cubicBezTo>
                  <a:pt x="372" y="33"/>
                  <a:pt x="373" y="32"/>
                  <a:pt x="368" y="33"/>
                </a:cubicBezTo>
                <a:close/>
                <a:moveTo>
                  <a:pt x="233" y="36"/>
                </a:moveTo>
                <a:cubicBezTo>
                  <a:pt x="233" y="35"/>
                  <a:pt x="232" y="34"/>
                  <a:pt x="231" y="33"/>
                </a:cubicBezTo>
                <a:cubicBezTo>
                  <a:pt x="232" y="34"/>
                  <a:pt x="229" y="35"/>
                  <a:pt x="233" y="36"/>
                </a:cubicBezTo>
                <a:close/>
                <a:moveTo>
                  <a:pt x="238" y="6"/>
                </a:moveTo>
                <a:cubicBezTo>
                  <a:pt x="236" y="6"/>
                  <a:pt x="236" y="7"/>
                  <a:pt x="235" y="7"/>
                </a:cubicBezTo>
                <a:cubicBezTo>
                  <a:pt x="236" y="8"/>
                  <a:pt x="235" y="9"/>
                  <a:pt x="236" y="9"/>
                </a:cubicBezTo>
                <a:cubicBezTo>
                  <a:pt x="237" y="8"/>
                  <a:pt x="237" y="8"/>
                  <a:pt x="236" y="7"/>
                </a:cubicBezTo>
                <a:cubicBezTo>
                  <a:pt x="237" y="7"/>
                  <a:pt x="238" y="8"/>
                  <a:pt x="239" y="7"/>
                </a:cubicBezTo>
                <a:cubicBezTo>
                  <a:pt x="238" y="7"/>
                  <a:pt x="238" y="7"/>
                  <a:pt x="238" y="6"/>
                </a:cubicBezTo>
                <a:close/>
                <a:moveTo>
                  <a:pt x="351" y="28"/>
                </a:moveTo>
                <a:cubicBezTo>
                  <a:pt x="350" y="28"/>
                  <a:pt x="352" y="27"/>
                  <a:pt x="351" y="26"/>
                </a:cubicBezTo>
                <a:cubicBezTo>
                  <a:pt x="349" y="27"/>
                  <a:pt x="350" y="28"/>
                  <a:pt x="351" y="28"/>
                </a:cubicBezTo>
                <a:close/>
                <a:moveTo>
                  <a:pt x="349" y="26"/>
                </a:moveTo>
                <a:cubicBezTo>
                  <a:pt x="348" y="26"/>
                  <a:pt x="348" y="27"/>
                  <a:pt x="346" y="27"/>
                </a:cubicBezTo>
                <a:cubicBezTo>
                  <a:pt x="347" y="27"/>
                  <a:pt x="346" y="28"/>
                  <a:pt x="347" y="28"/>
                </a:cubicBezTo>
                <a:cubicBezTo>
                  <a:pt x="347" y="27"/>
                  <a:pt x="348" y="28"/>
                  <a:pt x="349" y="28"/>
                </a:cubicBezTo>
                <a:cubicBezTo>
                  <a:pt x="349" y="28"/>
                  <a:pt x="350" y="26"/>
                  <a:pt x="349" y="26"/>
                </a:cubicBezTo>
                <a:close/>
                <a:moveTo>
                  <a:pt x="341" y="38"/>
                </a:moveTo>
                <a:cubicBezTo>
                  <a:pt x="342" y="38"/>
                  <a:pt x="343" y="38"/>
                  <a:pt x="344" y="38"/>
                </a:cubicBezTo>
                <a:cubicBezTo>
                  <a:pt x="343" y="38"/>
                  <a:pt x="341" y="38"/>
                  <a:pt x="341" y="38"/>
                </a:cubicBezTo>
                <a:close/>
                <a:moveTo>
                  <a:pt x="337" y="12"/>
                </a:moveTo>
                <a:cubicBezTo>
                  <a:pt x="339" y="13"/>
                  <a:pt x="341" y="15"/>
                  <a:pt x="343" y="16"/>
                </a:cubicBezTo>
                <a:cubicBezTo>
                  <a:pt x="342" y="13"/>
                  <a:pt x="341" y="13"/>
                  <a:pt x="337" y="12"/>
                </a:cubicBezTo>
                <a:close/>
                <a:moveTo>
                  <a:pt x="338" y="14"/>
                </a:moveTo>
                <a:cubicBezTo>
                  <a:pt x="340" y="14"/>
                  <a:pt x="337" y="15"/>
                  <a:pt x="339" y="16"/>
                </a:cubicBezTo>
                <a:cubicBezTo>
                  <a:pt x="338" y="15"/>
                  <a:pt x="340" y="16"/>
                  <a:pt x="340" y="15"/>
                </a:cubicBezTo>
                <a:cubicBezTo>
                  <a:pt x="339" y="15"/>
                  <a:pt x="339" y="13"/>
                  <a:pt x="338" y="14"/>
                </a:cubicBezTo>
                <a:close/>
                <a:moveTo>
                  <a:pt x="336" y="14"/>
                </a:moveTo>
                <a:cubicBezTo>
                  <a:pt x="335" y="14"/>
                  <a:pt x="336" y="15"/>
                  <a:pt x="338" y="15"/>
                </a:cubicBezTo>
                <a:cubicBezTo>
                  <a:pt x="338" y="14"/>
                  <a:pt x="337" y="14"/>
                  <a:pt x="336" y="14"/>
                </a:cubicBezTo>
                <a:close/>
                <a:moveTo>
                  <a:pt x="333" y="18"/>
                </a:moveTo>
                <a:cubicBezTo>
                  <a:pt x="333" y="19"/>
                  <a:pt x="334" y="19"/>
                  <a:pt x="335" y="19"/>
                </a:cubicBezTo>
                <a:cubicBezTo>
                  <a:pt x="333" y="20"/>
                  <a:pt x="334" y="20"/>
                  <a:pt x="334" y="21"/>
                </a:cubicBezTo>
                <a:cubicBezTo>
                  <a:pt x="336" y="21"/>
                  <a:pt x="336" y="21"/>
                  <a:pt x="337" y="20"/>
                </a:cubicBezTo>
                <a:cubicBezTo>
                  <a:pt x="335" y="19"/>
                  <a:pt x="336" y="18"/>
                  <a:pt x="333" y="18"/>
                </a:cubicBezTo>
                <a:close/>
                <a:moveTo>
                  <a:pt x="335" y="16"/>
                </a:moveTo>
                <a:cubicBezTo>
                  <a:pt x="334" y="16"/>
                  <a:pt x="333" y="16"/>
                  <a:pt x="333" y="16"/>
                </a:cubicBezTo>
                <a:cubicBezTo>
                  <a:pt x="335" y="16"/>
                  <a:pt x="334" y="17"/>
                  <a:pt x="335" y="17"/>
                </a:cubicBezTo>
                <a:cubicBezTo>
                  <a:pt x="336" y="17"/>
                  <a:pt x="335" y="16"/>
                  <a:pt x="335" y="16"/>
                </a:cubicBezTo>
                <a:close/>
                <a:moveTo>
                  <a:pt x="332" y="36"/>
                </a:moveTo>
                <a:cubicBezTo>
                  <a:pt x="332" y="36"/>
                  <a:pt x="332" y="37"/>
                  <a:pt x="333" y="37"/>
                </a:cubicBezTo>
                <a:cubicBezTo>
                  <a:pt x="334" y="36"/>
                  <a:pt x="333" y="36"/>
                  <a:pt x="332" y="36"/>
                </a:cubicBezTo>
                <a:close/>
                <a:moveTo>
                  <a:pt x="254" y="7"/>
                </a:moveTo>
                <a:cubicBezTo>
                  <a:pt x="256" y="8"/>
                  <a:pt x="258" y="8"/>
                  <a:pt x="260" y="9"/>
                </a:cubicBezTo>
                <a:cubicBezTo>
                  <a:pt x="261" y="8"/>
                  <a:pt x="256" y="5"/>
                  <a:pt x="254" y="7"/>
                </a:cubicBezTo>
                <a:close/>
                <a:moveTo>
                  <a:pt x="251" y="6"/>
                </a:moveTo>
                <a:cubicBezTo>
                  <a:pt x="250" y="7"/>
                  <a:pt x="252" y="7"/>
                  <a:pt x="250" y="7"/>
                </a:cubicBezTo>
                <a:cubicBezTo>
                  <a:pt x="252" y="8"/>
                  <a:pt x="252" y="6"/>
                  <a:pt x="254" y="6"/>
                </a:cubicBezTo>
                <a:cubicBezTo>
                  <a:pt x="252" y="6"/>
                  <a:pt x="253" y="6"/>
                  <a:pt x="251" y="6"/>
                </a:cubicBezTo>
                <a:close/>
                <a:moveTo>
                  <a:pt x="239" y="36"/>
                </a:moveTo>
                <a:cubicBezTo>
                  <a:pt x="240" y="37"/>
                  <a:pt x="241" y="37"/>
                  <a:pt x="242" y="36"/>
                </a:cubicBezTo>
                <a:cubicBezTo>
                  <a:pt x="241" y="36"/>
                  <a:pt x="241" y="36"/>
                  <a:pt x="242" y="35"/>
                </a:cubicBezTo>
                <a:cubicBezTo>
                  <a:pt x="242" y="35"/>
                  <a:pt x="243" y="35"/>
                  <a:pt x="242" y="35"/>
                </a:cubicBezTo>
                <a:cubicBezTo>
                  <a:pt x="240" y="35"/>
                  <a:pt x="240" y="36"/>
                  <a:pt x="239" y="36"/>
                </a:cubicBezTo>
                <a:close/>
                <a:moveTo>
                  <a:pt x="238" y="9"/>
                </a:moveTo>
                <a:cubicBezTo>
                  <a:pt x="239" y="9"/>
                  <a:pt x="237" y="10"/>
                  <a:pt x="238" y="10"/>
                </a:cubicBezTo>
                <a:cubicBezTo>
                  <a:pt x="238" y="10"/>
                  <a:pt x="238" y="10"/>
                  <a:pt x="239" y="10"/>
                </a:cubicBezTo>
                <a:cubicBezTo>
                  <a:pt x="239" y="10"/>
                  <a:pt x="239" y="10"/>
                  <a:pt x="239" y="10"/>
                </a:cubicBezTo>
                <a:cubicBezTo>
                  <a:pt x="240" y="10"/>
                  <a:pt x="238" y="9"/>
                  <a:pt x="238" y="9"/>
                </a:cubicBezTo>
                <a:close/>
                <a:moveTo>
                  <a:pt x="235" y="34"/>
                </a:moveTo>
                <a:cubicBezTo>
                  <a:pt x="235" y="35"/>
                  <a:pt x="236" y="36"/>
                  <a:pt x="236" y="35"/>
                </a:cubicBezTo>
                <a:cubicBezTo>
                  <a:pt x="235" y="35"/>
                  <a:pt x="237" y="34"/>
                  <a:pt x="235" y="34"/>
                </a:cubicBezTo>
                <a:close/>
                <a:moveTo>
                  <a:pt x="227" y="6"/>
                </a:moveTo>
                <a:cubicBezTo>
                  <a:pt x="228" y="6"/>
                  <a:pt x="229" y="6"/>
                  <a:pt x="229" y="6"/>
                </a:cubicBezTo>
                <a:cubicBezTo>
                  <a:pt x="228" y="6"/>
                  <a:pt x="229" y="5"/>
                  <a:pt x="229" y="5"/>
                </a:cubicBezTo>
                <a:cubicBezTo>
                  <a:pt x="226" y="3"/>
                  <a:pt x="224" y="2"/>
                  <a:pt x="219" y="4"/>
                </a:cubicBezTo>
                <a:cubicBezTo>
                  <a:pt x="218" y="4"/>
                  <a:pt x="220" y="5"/>
                  <a:pt x="219" y="5"/>
                </a:cubicBezTo>
                <a:cubicBezTo>
                  <a:pt x="219" y="4"/>
                  <a:pt x="218" y="4"/>
                  <a:pt x="217" y="3"/>
                </a:cubicBezTo>
                <a:cubicBezTo>
                  <a:pt x="214" y="4"/>
                  <a:pt x="214" y="2"/>
                  <a:pt x="212" y="2"/>
                </a:cubicBezTo>
                <a:cubicBezTo>
                  <a:pt x="212" y="3"/>
                  <a:pt x="209" y="4"/>
                  <a:pt x="208" y="5"/>
                </a:cubicBezTo>
                <a:cubicBezTo>
                  <a:pt x="209" y="5"/>
                  <a:pt x="209" y="5"/>
                  <a:pt x="209" y="5"/>
                </a:cubicBezTo>
                <a:cubicBezTo>
                  <a:pt x="210" y="5"/>
                  <a:pt x="211" y="4"/>
                  <a:pt x="211" y="5"/>
                </a:cubicBezTo>
                <a:cubicBezTo>
                  <a:pt x="210" y="5"/>
                  <a:pt x="210" y="6"/>
                  <a:pt x="209" y="6"/>
                </a:cubicBezTo>
                <a:cubicBezTo>
                  <a:pt x="209" y="6"/>
                  <a:pt x="209" y="6"/>
                  <a:pt x="209" y="6"/>
                </a:cubicBezTo>
                <a:cubicBezTo>
                  <a:pt x="209" y="6"/>
                  <a:pt x="210" y="7"/>
                  <a:pt x="209" y="7"/>
                </a:cubicBezTo>
                <a:cubicBezTo>
                  <a:pt x="208" y="7"/>
                  <a:pt x="209" y="7"/>
                  <a:pt x="208" y="6"/>
                </a:cubicBezTo>
                <a:cubicBezTo>
                  <a:pt x="209" y="8"/>
                  <a:pt x="211" y="9"/>
                  <a:pt x="213" y="10"/>
                </a:cubicBezTo>
                <a:cubicBezTo>
                  <a:pt x="213" y="9"/>
                  <a:pt x="214" y="9"/>
                  <a:pt x="213" y="8"/>
                </a:cubicBezTo>
                <a:cubicBezTo>
                  <a:pt x="216" y="9"/>
                  <a:pt x="216" y="7"/>
                  <a:pt x="218" y="6"/>
                </a:cubicBezTo>
                <a:cubicBezTo>
                  <a:pt x="220" y="7"/>
                  <a:pt x="222" y="5"/>
                  <a:pt x="223" y="4"/>
                </a:cubicBezTo>
                <a:cubicBezTo>
                  <a:pt x="225" y="5"/>
                  <a:pt x="226" y="5"/>
                  <a:pt x="227" y="6"/>
                </a:cubicBezTo>
                <a:close/>
                <a:moveTo>
                  <a:pt x="227" y="13"/>
                </a:moveTo>
                <a:cubicBezTo>
                  <a:pt x="228" y="13"/>
                  <a:pt x="227" y="12"/>
                  <a:pt x="228" y="12"/>
                </a:cubicBezTo>
                <a:cubicBezTo>
                  <a:pt x="226" y="12"/>
                  <a:pt x="226" y="13"/>
                  <a:pt x="227" y="13"/>
                </a:cubicBezTo>
                <a:close/>
                <a:moveTo>
                  <a:pt x="221" y="6"/>
                </a:moveTo>
                <a:cubicBezTo>
                  <a:pt x="223" y="6"/>
                  <a:pt x="224" y="6"/>
                  <a:pt x="225" y="7"/>
                </a:cubicBezTo>
                <a:cubicBezTo>
                  <a:pt x="225" y="6"/>
                  <a:pt x="221" y="5"/>
                  <a:pt x="221" y="6"/>
                </a:cubicBezTo>
                <a:close/>
                <a:moveTo>
                  <a:pt x="222" y="7"/>
                </a:moveTo>
                <a:cubicBezTo>
                  <a:pt x="223" y="7"/>
                  <a:pt x="224" y="7"/>
                  <a:pt x="224" y="7"/>
                </a:cubicBezTo>
                <a:cubicBezTo>
                  <a:pt x="223" y="7"/>
                  <a:pt x="222" y="7"/>
                  <a:pt x="222" y="7"/>
                </a:cubicBezTo>
                <a:close/>
                <a:moveTo>
                  <a:pt x="219" y="15"/>
                </a:moveTo>
                <a:cubicBezTo>
                  <a:pt x="218" y="15"/>
                  <a:pt x="219" y="15"/>
                  <a:pt x="219" y="16"/>
                </a:cubicBezTo>
                <a:cubicBezTo>
                  <a:pt x="221" y="16"/>
                  <a:pt x="219" y="15"/>
                  <a:pt x="219" y="15"/>
                </a:cubicBezTo>
                <a:close/>
                <a:moveTo>
                  <a:pt x="192" y="40"/>
                </a:moveTo>
                <a:cubicBezTo>
                  <a:pt x="193" y="41"/>
                  <a:pt x="193" y="39"/>
                  <a:pt x="193" y="39"/>
                </a:cubicBezTo>
                <a:cubicBezTo>
                  <a:pt x="193" y="40"/>
                  <a:pt x="192" y="40"/>
                  <a:pt x="192" y="40"/>
                </a:cubicBezTo>
                <a:close/>
                <a:moveTo>
                  <a:pt x="189" y="39"/>
                </a:moveTo>
                <a:cubicBezTo>
                  <a:pt x="188" y="39"/>
                  <a:pt x="186" y="40"/>
                  <a:pt x="187" y="40"/>
                </a:cubicBezTo>
                <a:cubicBezTo>
                  <a:pt x="187" y="40"/>
                  <a:pt x="188" y="41"/>
                  <a:pt x="189" y="41"/>
                </a:cubicBezTo>
                <a:cubicBezTo>
                  <a:pt x="190" y="40"/>
                  <a:pt x="190" y="39"/>
                  <a:pt x="189" y="39"/>
                </a:cubicBezTo>
                <a:close/>
                <a:moveTo>
                  <a:pt x="183" y="41"/>
                </a:moveTo>
                <a:cubicBezTo>
                  <a:pt x="183" y="41"/>
                  <a:pt x="184" y="42"/>
                  <a:pt x="184" y="42"/>
                </a:cubicBezTo>
                <a:cubicBezTo>
                  <a:pt x="184" y="41"/>
                  <a:pt x="184" y="41"/>
                  <a:pt x="185" y="40"/>
                </a:cubicBezTo>
                <a:cubicBezTo>
                  <a:pt x="183" y="40"/>
                  <a:pt x="183" y="41"/>
                  <a:pt x="183" y="41"/>
                </a:cubicBezTo>
                <a:close/>
                <a:moveTo>
                  <a:pt x="179" y="10"/>
                </a:moveTo>
                <a:cubicBezTo>
                  <a:pt x="178" y="11"/>
                  <a:pt x="178" y="12"/>
                  <a:pt x="180" y="12"/>
                </a:cubicBezTo>
                <a:cubicBezTo>
                  <a:pt x="180" y="11"/>
                  <a:pt x="180" y="11"/>
                  <a:pt x="179" y="10"/>
                </a:cubicBezTo>
                <a:close/>
                <a:moveTo>
                  <a:pt x="177" y="7"/>
                </a:moveTo>
                <a:cubicBezTo>
                  <a:pt x="176" y="7"/>
                  <a:pt x="177" y="7"/>
                  <a:pt x="177" y="6"/>
                </a:cubicBezTo>
                <a:cubicBezTo>
                  <a:pt x="176" y="6"/>
                  <a:pt x="175" y="6"/>
                  <a:pt x="174" y="6"/>
                </a:cubicBezTo>
                <a:cubicBezTo>
                  <a:pt x="175" y="7"/>
                  <a:pt x="171" y="8"/>
                  <a:pt x="174" y="9"/>
                </a:cubicBezTo>
                <a:cubicBezTo>
                  <a:pt x="176" y="8"/>
                  <a:pt x="178" y="8"/>
                  <a:pt x="180" y="8"/>
                </a:cubicBezTo>
                <a:cubicBezTo>
                  <a:pt x="180" y="7"/>
                  <a:pt x="180" y="8"/>
                  <a:pt x="180" y="7"/>
                </a:cubicBezTo>
                <a:cubicBezTo>
                  <a:pt x="178" y="7"/>
                  <a:pt x="178" y="7"/>
                  <a:pt x="177" y="7"/>
                </a:cubicBezTo>
                <a:close/>
                <a:moveTo>
                  <a:pt x="177" y="41"/>
                </a:moveTo>
                <a:cubicBezTo>
                  <a:pt x="178" y="41"/>
                  <a:pt x="179" y="40"/>
                  <a:pt x="178" y="39"/>
                </a:cubicBezTo>
                <a:cubicBezTo>
                  <a:pt x="177" y="40"/>
                  <a:pt x="176" y="40"/>
                  <a:pt x="177" y="41"/>
                </a:cubicBezTo>
                <a:close/>
                <a:moveTo>
                  <a:pt x="171" y="5"/>
                </a:moveTo>
                <a:cubicBezTo>
                  <a:pt x="172" y="5"/>
                  <a:pt x="172" y="4"/>
                  <a:pt x="173" y="4"/>
                </a:cubicBezTo>
                <a:cubicBezTo>
                  <a:pt x="171" y="4"/>
                  <a:pt x="170" y="5"/>
                  <a:pt x="171" y="5"/>
                </a:cubicBezTo>
                <a:close/>
                <a:moveTo>
                  <a:pt x="168" y="47"/>
                </a:moveTo>
                <a:cubicBezTo>
                  <a:pt x="169" y="47"/>
                  <a:pt x="170" y="47"/>
                  <a:pt x="170" y="47"/>
                </a:cubicBezTo>
                <a:cubicBezTo>
                  <a:pt x="170" y="46"/>
                  <a:pt x="171" y="45"/>
                  <a:pt x="170" y="45"/>
                </a:cubicBezTo>
                <a:cubicBezTo>
                  <a:pt x="170" y="45"/>
                  <a:pt x="170" y="45"/>
                  <a:pt x="169" y="45"/>
                </a:cubicBezTo>
                <a:cubicBezTo>
                  <a:pt x="168" y="45"/>
                  <a:pt x="169" y="44"/>
                  <a:pt x="168" y="43"/>
                </a:cubicBezTo>
                <a:cubicBezTo>
                  <a:pt x="168" y="44"/>
                  <a:pt x="168" y="44"/>
                  <a:pt x="167" y="44"/>
                </a:cubicBezTo>
                <a:cubicBezTo>
                  <a:pt x="168" y="44"/>
                  <a:pt x="167" y="44"/>
                  <a:pt x="167" y="43"/>
                </a:cubicBezTo>
                <a:cubicBezTo>
                  <a:pt x="166" y="44"/>
                  <a:pt x="165" y="46"/>
                  <a:pt x="166" y="47"/>
                </a:cubicBezTo>
                <a:cubicBezTo>
                  <a:pt x="167" y="46"/>
                  <a:pt x="167" y="44"/>
                  <a:pt x="168" y="45"/>
                </a:cubicBezTo>
                <a:cubicBezTo>
                  <a:pt x="168" y="45"/>
                  <a:pt x="167" y="46"/>
                  <a:pt x="168" y="47"/>
                </a:cubicBezTo>
                <a:close/>
                <a:moveTo>
                  <a:pt x="165" y="48"/>
                </a:moveTo>
                <a:cubicBezTo>
                  <a:pt x="166" y="48"/>
                  <a:pt x="167" y="47"/>
                  <a:pt x="167" y="47"/>
                </a:cubicBezTo>
                <a:cubicBezTo>
                  <a:pt x="166" y="47"/>
                  <a:pt x="165" y="47"/>
                  <a:pt x="165" y="48"/>
                </a:cubicBezTo>
                <a:close/>
                <a:moveTo>
                  <a:pt x="164" y="6"/>
                </a:moveTo>
                <a:cubicBezTo>
                  <a:pt x="164" y="6"/>
                  <a:pt x="164" y="6"/>
                  <a:pt x="164" y="6"/>
                </a:cubicBezTo>
                <a:cubicBezTo>
                  <a:pt x="165" y="6"/>
                  <a:pt x="166" y="5"/>
                  <a:pt x="165" y="5"/>
                </a:cubicBezTo>
                <a:cubicBezTo>
                  <a:pt x="166" y="6"/>
                  <a:pt x="164" y="5"/>
                  <a:pt x="164" y="6"/>
                </a:cubicBezTo>
                <a:close/>
                <a:moveTo>
                  <a:pt x="160" y="45"/>
                </a:moveTo>
                <a:cubicBezTo>
                  <a:pt x="158" y="45"/>
                  <a:pt x="157" y="46"/>
                  <a:pt x="156" y="46"/>
                </a:cubicBezTo>
                <a:cubicBezTo>
                  <a:pt x="157" y="47"/>
                  <a:pt x="160" y="46"/>
                  <a:pt x="161" y="45"/>
                </a:cubicBezTo>
                <a:cubicBezTo>
                  <a:pt x="160" y="45"/>
                  <a:pt x="160" y="45"/>
                  <a:pt x="160" y="45"/>
                </a:cubicBezTo>
                <a:close/>
                <a:moveTo>
                  <a:pt x="155" y="5"/>
                </a:moveTo>
                <a:cubicBezTo>
                  <a:pt x="153" y="5"/>
                  <a:pt x="156" y="4"/>
                  <a:pt x="154" y="4"/>
                </a:cubicBezTo>
                <a:cubicBezTo>
                  <a:pt x="152" y="4"/>
                  <a:pt x="151" y="5"/>
                  <a:pt x="152" y="6"/>
                </a:cubicBezTo>
                <a:cubicBezTo>
                  <a:pt x="153" y="6"/>
                  <a:pt x="152" y="7"/>
                  <a:pt x="155" y="7"/>
                </a:cubicBezTo>
                <a:cubicBezTo>
                  <a:pt x="155" y="6"/>
                  <a:pt x="156" y="5"/>
                  <a:pt x="155" y="5"/>
                </a:cubicBezTo>
                <a:cubicBezTo>
                  <a:pt x="155" y="5"/>
                  <a:pt x="155" y="5"/>
                  <a:pt x="155" y="5"/>
                </a:cubicBezTo>
                <a:close/>
                <a:moveTo>
                  <a:pt x="113" y="11"/>
                </a:moveTo>
                <a:cubicBezTo>
                  <a:pt x="113" y="11"/>
                  <a:pt x="114" y="11"/>
                  <a:pt x="113" y="11"/>
                </a:cubicBezTo>
                <a:cubicBezTo>
                  <a:pt x="115" y="12"/>
                  <a:pt x="115" y="11"/>
                  <a:pt x="115" y="11"/>
                </a:cubicBezTo>
                <a:cubicBezTo>
                  <a:pt x="114" y="11"/>
                  <a:pt x="114" y="11"/>
                  <a:pt x="113" y="11"/>
                </a:cubicBezTo>
                <a:close/>
                <a:moveTo>
                  <a:pt x="112" y="49"/>
                </a:moveTo>
                <a:cubicBezTo>
                  <a:pt x="112" y="49"/>
                  <a:pt x="111" y="50"/>
                  <a:pt x="113" y="50"/>
                </a:cubicBezTo>
                <a:cubicBezTo>
                  <a:pt x="112" y="49"/>
                  <a:pt x="114" y="49"/>
                  <a:pt x="114" y="49"/>
                </a:cubicBezTo>
                <a:cubicBezTo>
                  <a:pt x="113" y="49"/>
                  <a:pt x="113" y="49"/>
                  <a:pt x="112" y="49"/>
                </a:cubicBezTo>
                <a:close/>
                <a:moveTo>
                  <a:pt x="71" y="39"/>
                </a:moveTo>
                <a:cubicBezTo>
                  <a:pt x="71" y="40"/>
                  <a:pt x="72" y="41"/>
                  <a:pt x="71" y="41"/>
                </a:cubicBezTo>
                <a:cubicBezTo>
                  <a:pt x="73" y="41"/>
                  <a:pt x="73" y="41"/>
                  <a:pt x="75" y="41"/>
                </a:cubicBezTo>
                <a:cubicBezTo>
                  <a:pt x="76" y="40"/>
                  <a:pt x="74" y="39"/>
                  <a:pt x="72" y="39"/>
                </a:cubicBezTo>
                <a:cubicBezTo>
                  <a:pt x="73" y="39"/>
                  <a:pt x="75" y="39"/>
                  <a:pt x="75" y="38"/>
                </a:cubicBezTo>
                <a:cubicBezTo>
                  <a:pt x="73" y="38"/>
                  <a:pt x="73" y="39"/>
                  <a:pt x="71" y="39"/>
                </a:cubicBezTo>
                <a:close/>
                <a:moveTo>
                  <a:pt x="70" y="42"/>
                </a:moveTo>
                <a:cubicBezTo>
                  <a:pt x="71" y="43"/>
                  <a:pt x="72" y="44"/>
                  <a:pt x="75" y="44"/>
                </a:cubicBezTo>
                <a:cubicBezTo>
                  <a:pt x="75" y="43"/>
                  <a:pt x="73" y="42"/>
                  <a:pt x="75" y="42"/>
                </a:cubicBezTo>
                <a:cubicBezTo>
                  <a:pt x="73" y="42"/>
                  <a:pt x="71" y="41"/>
                  <a:pt x="70" y="42"/>
                </a:cubicBezTo>
                <a:close/>
                <a:moveTo>
                  <a:pt x="64" y="40"/>
                </a:moveTo>
                <a:cubicBezTo>
                  <a:pt x="64" y="40"/>
                  <a:pt x="64" y="40"/>
                  <a:pt x="65" y="40"/>
                </a:cubicBezTo>
                <a:cubicBezTo>
                  <a:pt x="65" y="40"/>
                  <a:pt x="65" y="39"/>
                  <a:pt x="64" y="40"/>
                </a:cubicBezTo>
                <a:close/>
                <a:moveTo>
                  <a:pt x="58" y="14"/>
                </a:moveTo>
                <a:cubicBezTo>
                  <a:pt x="59" y="14"/>
                  <a:pt x="61" y="14"/>
                  <a:pt x="61" y="13"/>
                </a:cubicBezTo>
                <a:cubicBezTo>
                  <a:pt x="59" y="13"/>
                  <a:pt x="57" y="14"/>
                  <a:pt x="58" y="14"/>
                </a:cubicBezTo>
                <a:close/>
                <a:moveTo>
                  <a:pt x="36" y="35"/>
                </a:moveTo>
                <a:cubicBezTo>
                  <a:pt x="38" y="35"/>
                  <a:pt x="40" y="36"/>
                  <a:pt x="41" y="35"/>
                </a:cubicBezTo>
                <a:cubicBezTo>
                  <a:pt x="40" y="35"/>
                  <a:pt x="38" y="34"/>
                  <a:pt x="36" y="35"/>
                </a:cubicBezTo>
                <a:close/>
              </a:path>
            </a:pathLst>
          </a:custGeom>
          <a:solidFill>
            <a:schemeClr val="accent1"/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599" y="6356350"/>
            <a:ext cx="2886075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标题 16"/>
          <p:cNvSpPr>
            <a:spLocks noGrp="1"/>
          </p:cNvSpPr>
          <p:nvPr>
            <p:ph type="title" hasCustomPrompt="1"/>
            <p:custDataLst>
              <p:tags r:id="rId16"/>
            </p:custDataLst>
          </p:nvPr>
        </p:nvSpPr>
        <p:spPr>
          <a:xfrm>
            <a:off x="2473960" y="1024254"/>
            <a:ext cx="1998980" cy="4973955"/>
          </a:xfrm>
          <a:noFill/>
          <a:ln w="57150" cap="flat" cmpd="dbl" algn="ctr">
            <a:noFill/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eaVert" wrap="square" lIns="0" tIns="288000" rIns="0" bIns="288000" numCol="1" spcCol="0" rtlCol="0" fromWordArt="0" anchor="ctr" anchorCtr="0" forceAA="0" compatLnSpc="1">
            <a:noAutofit/>
          </a:bodyPr>
          <a:lstStyle>
            <a:lvl1pPr algn="ctr">
              <a:defRPr kumimoji="0" lang="zh-CN" altLang="en-US" sz="8000" b="0" i="0" u="none" strike="noStrike" cap="none" spc="0" normalizeH="0" baseline="0">
                <a:solidFill>
                  <a:schemeClr val="accent1"/>
                </a:solidFill>
              </a:defRPr>
            </a:lvl1pPr>
          </a:lstStyle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添加标题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101.xml" /><Relationship Id="rId14" Type="http://schemas.openxmlformats.org/officeDocument/2006/relationships/image" Target="../media/image3.png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-4445" y="0"/>
            <a:ext cx="12201525" cy="6858000"/>
          </a:xfrm>
          <a:prstGeom prst="rect">
            <a:avLst/>
          </a:prstGeom>
        </p:spPr>
      </p:pic>
      <p:pic>
        <p:nvPicPr>
          <p:cNvPr id="2097155" name="VCG41N1357908821" descr="图片包含 伞, 飞行, 大, 空气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V="1">
            <a:off x="9520555" y="5036820"/>
            <a:ext cx="2671445" cy="182118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2" name="日期占位符 10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95325" y="6356350"/>
            <a:ext cx="28860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1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94800" y="1283677"/>
            <a:ext cx="10802400" cy="49685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Char char="●"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buFont typeface="Wingdings" panose="05000000000000000000" charset="0"/>
              <a:buChar char=""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rgbClr val="635149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315" r:id="rId2"/>
    <p:sldLayoutId id="2147512316" r:id="rId3"/>
    <p:sldLayoutId id="2147512317" r:id="rId4"/>
    <p:sldLayoutId id="2147512318" r:id="rId5"/>
    <p:sldLayoutId id="2147512319" r:id="rId6"/>
    <p:sldLayoutId id="2147512320" r:id="rId7"/>
    <p:sldLayoutId id="2147512321" r:id="rId8"/>
    <p:sldLayoutId id="2147512322" r:id="rId9"/>
    <p:sldLayoutId id="2147512323" r:id="rId10"/>
    <p:sldLayoutId id="214751232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31" Type="http://schemas.openxmlformats.org/officeDocument/2006/relationships/tags" Target="../tags/tag172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601413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2"/>
          <p:cNvSpPr>
            <a:spLocks noGrp="1"/>
          </p:cNvSpPr>
          <p:nvPr>
            <p:ph type="body" idx="15"/>
            <p:custDataLst>
              <p:tags r:id="rId3"/>
            </p:custDataLst>
          </p:nvPr>
        </p:nvSpPr>
        <p:spPr>
          <a:xfrm>
            <a:off x="4676140" y="4069715"/>
            <a:ext cx="610870" cy="1972310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  <p:sp>
        <p:nvSpPr>
          <p:cNvPr id="1048650" name="标题 1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3038475" y="992505"/>
            <a:ext cx="1449070" cy="503364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红楼梦中的儿女情长与时代变迁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658360" y="508635"/>
            <a:ext cx="2875280" cy="182308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Freeform 7397"/>
          <p:cNvSpPr/>
          <p:nvPr>
            <p:custDataLst>
              <p:tags r:id="rId4"/>
            </p:custDataLst>
          </p:nvPr>
        </p:nvSpPr>
        <p:spPr bwMode="auto">
          <a:xfrm>
            <a:off x="3235643" y="3444875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58" name="Freeform 7397"/>
          <p:cNvSpPr/>
          <p:nvPr>
            <p:custDataLst>
              <p:tags r:id="rId5"/>
            </p:custDataLst>
          </p:nvPr>
        </p:nvSpPr>
        <p:spPr bwMode="auto">
          <a:xfrm>
            <a:off x="6023293" y="3444875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60" name="Freeform 7397"/>
          <p:cNvSpPr/>
          <p:nvPr>
            <p:custDataLst>
              <p:tags r:id="rId6"/>
            </p:custDataLst>
          </p:nvPr>
        </p:nvSpPr>
        <p:spPr bwMode="auto">
          <a:xfrm>
            <a:off x="8748713" y="3444875"/>
            <a:ext cx="36000" cy="1778000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60" h="472">
                <a:moveTo>
                  <a:pt x="29" y="6"/>
                </a:moveTo>
                <a:cubicBezTo>
                  <a:pt x="29" y="7"/>
                  <a:pt x="29" y="7"/>
                  <a:pt x="29" y="7"/>
                </a:cubicBezTo>
                <a:cubicBezTo>
                  <a:pt x="29" y="7"/>
                  <a:pt x="28" y="7"/>
                  <a:pt x="28" y="6"/>
                </a:cubicBezTo>
                <a:cubicBezTo>
                  <a:pt x="28" y="6"/>
                  <a:pt x="28" y="4"/>
                  <a:pt x="28" y="3"/>
                </a:cubicBezTo>
                <a:cubicBezTo>
                  <a:pt x="25" y="2"/>
                  <a:pt x="23" y="2"/>
                  <a:pt x="22" y="4"/>
                </a:cubicBezTo>
                <a:cubicBezTo>
                  <a:pt x="21" y="2"/>
                  <a:pt x="21" y="5"/>
                  <a:pt x="20" y="3"/>
                </a:cubicBezTo>
                <a:cubicBezTo>
                  <a:pt x="21" y="5"/>
                  <a:pt x="21" y="6"/>
                  <a:pt x="22" y="8"/>
                </a:cubicBezTo>
                <a:cubicBezTo>
                  <a:pt x="21" y="7"/>
                  <a:pt x="19" y="8"/>
                  <a:pt x="19" y="6"/>
                </a:cubicBezTo>
                <a:cubicBezTo>
                  <a:pt x="18" y="5"/>
                  <a:pt x="18" y="6"/>
                  <a:pt x="18" y="7"/>
                </a:cubicBezTo>
                <a:cubicBezTo>
                  <a:pt x="17" y="5"/>
                  <a:pt x="15" y="7"/>
                  <a:pt x="13" y="6"/>
                </a:cubicBezTo>
                <a:cubicBezTo>
                  <a:pt x="13" y="7"/>
                  <a:pt x="13" y="7"/>
                  <a:pt x="13" y="8"/>
                </a:cubicBezTo>
                <a:cubicBezTo>
                  <a:pt x="12" y="7"/>
                  <a:pt x="12" y="8"/>
                  <a:pt x="11" y="7"/>
                </a:cubicBezTo>
                <a:cubicBezTo>
                  <a:pt x="11" y="8"/>
                  <a:pt x="11" y="9"/>
                  <a:pt x="11" y="9"/>
                </a:cubicBezTo>
                <a:cubicBezTo>
                  <a:pt x="11" y="9"/>
                  <a:pt x="11" y="10"/>
                  <a:pt x="10" y="9"/>
                </a:cubicBezTo>
                <a:cubicBezTo>
                  <a:pt x="10" y="10"/>
                  <a:pt x="9" y="10"/>
                  <a:pt x="8" y="11"/>
                </a:cubicBezTo>
                <a:cubicBezTo>
                  <a:pt x="9" y="11"/>
                  <a:pt x="9" y="12"/>
                  <a:pt x="9" y="12"/>
                </a:cubicBezTo>
                <a:cubicBezTo>
                  <a:pt x="10" y="12"/>
                  <a:pt x="9" y="11"/>
                  <a:pt x="9" y="11"/>
                </a:cubicBezTo>
                <a:cubicBezTo>
                  <a:pt x="10" y="11"/>
                  <a:pt x="10" y="12"/>
                  <a:pt x="10" y="12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12"/>
                  <a:pt x="11" y="11"/>
                  <a:pt x="12" y="11"/>
                </a:cubicBezTo>
                <a:cubicBezTo>
                  <a:pt x="13" y="13"/>
                  <a:pt x="12" y="14"/>
                  <a:pt x="12" y="16"/>
                </a:cubicBezTo>
                <a:cubicBezTo>
                  <a:pt x="11" y="15"/>
                  <a:pt x="11" y="15"/>
                  <a:pt x="11" y="16"/>
                </a:cubicBezTo>
                <a:cubicBezTo>
                  <a:pt x="10" y="14"/>
                  <a:pt x="8" y="18"/>
                  <a:pt x="7" y="16"/>
                </a:cubicBezTo>
                <a:cubicBezTo>
                  <a:pt x="7" y="17"/>
                  <a:pt x="7" y="18"/>
                  <a:pt x="6" y="18"/>
                </a:cubicBezTo>
                <a:cubicBezTo>
                  <a:pt x="5" y="17"/>
                  <a:pt x="2" y="19"/>
                  <a:pt x="2" y="21"/>
                </a:cubicBezTo>
                <a:cubicBezTo>
                  <a:pt x="3" y="22"/>
                  <a:pt x="4" y="22"/>
                  <a:pt x="5" y="20"/>
                </a:cubicBezTo>
                <a:cubicBezTo>
                  <a:pt x="6" y="22"/>
                  <a:pt x="6" y="19"/>
                  <a:pt x="8" y="20"/>
                </a:cubicBezTo>
                <a:cubicBezTo>
                  <a:pt x="8" y="21"/>
                  <a:pt x="8" y="22"/>
                  <a:pt x="7" y="23"/>
                </a:cubicBezTo>
                <a:cubicBezTo>
                  <a:pt x="7" y="23"/>
                  <a:pt x="7" y="23"/>
                  <a:pt x="7" y="22"/>
                </a:cubicBezTo>
                <a:cubicBezTo>
                  <a:pt x="7" y="23"/>
                  <a:pt x="7" y="23"/>
                  <a:pt x="7" y="24"/>
                </a:cubicBezTo>
                <a:cubicBezTo>
                  <a:pt x="5" y="24"/>
                  <a:pt x="5" y="26"/>
                  <a:pt x="3" y="26"/>
                </a:cubicBezTo>
                <a:cubicBezTo>
                  <a:pt x="3" y="28"/>
                  <a:pt x="1" y="26"/>
                  <a:pt x="1" y="29"/>
                </a:cubicBezTo>
                <a:cubicBezTo>
                  <a:pt x="2" y="28"/>
                  <a:pt x="5" y="28"/>
                  <a:pt x="6" y="27"/>
                </a:cubicBezTo>
                <a:cubicBezTo>
                  <a:pt x="6" y="27"/>
                  <a:pt x="7" y="27"/>
                  <a:pt x="7" y="28"/>
                </a:cubicBezTo>
                <a:cubicBezTo>
                  <a:pt x="7" y="33"/>
                  <a:pt x="2" y="31"/>
                  <a:pt x="0" y="36"/>
                </a:cubicBezTo>
                <a:cubicBezTo>
                  <a:pt x="1" y="37"/>
                  <a:pt x="2" y="35"/>
                  <a:pt x="2" y="34"/>
                </a:cubicBezTo>
                <a:cubicBezTo>
                  <a:pt x="3" y="35"/>
                  <a:pt x="4" y="36"/>
                  <a:pt x="5" y="35"/>
                </a:cubicBezTo>
                <a:cubicBezTo>
                  <a:pt x="7" y="38"/>
                  <a:pt x="2" y="39"/>
                  <a:pt x="1" y="41"/>
                </a:cubicBezTo>
                <a:cubicBezTo>
                  <a:pt x="2" y="41"/>
                  <a:pt x="2" y="42"/>
                  <a:pt x="2" y="43"/>
                </a:cubicBezTo>
                <a:cubicBezTo>
                  <a:pt x="2" y="42"/>
                  <a:pt x="3" y="42"/>
                  <a:pt x="3" y="43"/>
                </a:cubicBezTo>
                <a:cubicBezTo>
                  <a:pt x="3" y="41"/>
                  <a:pt x="4" y="44"/>
                  <a:pt x="5" y="42"/>
                </a:cubicBezTo>
                <a:cubicBezTo>
                  <a:pt x="5" y="41"/>
                  <a:pt x="5" y="40"/>
                  <a:pt x="5" y="40"/>
                </a:cubicBezTo>
                <a:cubicBezTo>
                  <a:pt x="6" y="40"/>
                  <a:pt x="6" y="41"/>
                  <a:pt x="6" y="42"/>
                </a:cubicBezTo>
                <a:cubicBezTo>
                  <a:pt x="6" y="43"/>
                  <a:pt x="7" y="43"/>
                  <a:pt x="7" y="43"/>
                </a:cubicBezTo>
                <a:cubicBezTo>
                  <a:pt x="6" y="45"/>
                  <a:pt x="6" y="45"/>
                  <a:pt x="5" y="46"/>
                </a:cubicBezTo>
                <a:cubicBezTo>
                  <a:pt x="5" y="46"/>
                  <a:pt x="5" y="46"/>
                  <a:pt x="5" y="45"/>
                </a:cubicBezTo>
                <a:cubicBezTo>
                  <a:pt x="4" y="47"/>
                  <a:pt x="4" y="47"/>
                  <a:pt x="3" y="47"/>
                </a:cubicBezTo>
                <a:cubicBezTo>
                  <a:pt x="3" y="48"/>
                  <a:pt x="2" y="49"/>
                  <a:pt x="3" y="49"/>
                </a:cubicBezTo>
                <a:cubicBezTo>
                  <a:pt x="3" y="47"/>
                  <a:pt x="4" y="50"/>
                  <a:pt x="5" y="49"/>
                </a:cubicBezTo>
                <a:cubicBezTo>
                  <a:pt x="6" y="48"/>
                  <a:pt x="5" y="47"/>
                  <a:pt x="5" y="47"/>
                </a:cubicBezTo>
                <a:cubicBezTo>
                  <a:pt x="6" y="48"/>
                  <a:pt x="6" y="50"/>
                  <a:pt x="6" y="51"/>
                </a:cubicBezTo>
                <a:cubicBezTo>
                  <a:pt x="5" y="51"/>
                  <a:pt x="5" y="51"/>
                  <a:pt x="4" y="53"/>
                </a:cubicBezTo>
                <a:cubicBezTo>
                  <a:pt x="3" y="52"/>
                  <a:pt x="3" y="54"/>
                  <a:pt x="1" y="55"/>
                </a:cubicBezTo>
                <a:cubicBezTo>
                  <a:pt x="1" y="55"/>
                  <a:pt x="1" y="57"/>
                  <a:pt x="1" y="58"/>
                </a:cubicBezTo>
                <a:cubicBezTo>
                  <a:pt x="2" y="59"/>
                  <a:pt x="2" y="57"/>
                  <a:pt x="3" y="56"/>
                </a:cubicBezTo>
                <a:cubicBezTo>
                  <a:pt x="3" y="57"/>
                  <a:pt x="4" y="56"/>
                  <a:pt x="4" y="55"/>
                </a:cubicBezTo>
                <a:cubicBezTo>
                  <a:pt x="4" y="57"/>
                  <a:pt x="4" y="58"/>
                  <a:pt x="5" y="58"/>
                </a:cubicBezTo>
                <a:cubicBezTo>
                  <a:pt x="5" y="57"/>
                  <a:pt x="4" y="57"/>
                  <a:pt x="5" y="55"/>
                </a:cubicBezTo>
                <a:cubicBezTo>
                  <a:pt x="5" y="56"/>
                  <a:pt x="5" y="55"/>
                  <a:pt x="5" y="55"/>
                </a:cubicBezTo>
                <a:cubicBezTo>
                  <a:pt x="5" y="58"/>
                  <a:pt x="6" y="54"/>
                  <a:pt x="6" y="55"/>
                </a:cubicBezTo>
                <a:cubicBezTo>
                  <a:pt x="5" y="59"/>
                  <a:pt x="3" y="61"/>
                  <a:pt x="1" y="64"/>
                </a:cubicBezTo>
                <a:cubicBezTo>
                  <a:pt x="3" y="64"/>
                  <a:pt x="3" y="63"/>
                  <a:pt x="4" y="64"/>
                </a:cubicBezTo>
                <a:cubicBezTo>
                  <a:pt x="4" y="63"/>
                  <a:pt x="4" y="61"/>
                  <a:pt x="5" y="62"/>
                </a:cubicBezTo>
                <a:cubicBezTo>
                  <a:pt x="5" y="62"/>
                  <a:pt x="5" y="62"/>
                  <a:pt x="5" y="63"/>
                </a:cubicBezTo>
                <a:cubicBezTo>
                  <a:pt x="4" y="63"/>
                  <a:pt x="5" y="65"/>
                  <a:pt x="5" y="65"/>
                </a:cubicBezTo>
                <a:cubicBezTo>
                  <a:pt x="4" y="66"/>
                  <a:pt x="5" y="67"/>
                  <a:pt x="5" y="68"/>
                </a:cubicBezTo>
                <a:cubicBezTo>
                  <a:pt x="5" y="69"/>
                  <a:pt x="4" y="69"/>
                  <a:pt x="4" y="71"/>
                </a:cubicBezTo>
                <a:cubicBezTo>
                  <a:pt x="5" y="71"/>
                  <a:pt x="5" y="70"/>
                  <a:pt x="5" y="71"/>
                </a:cubicBezTo>
                <a:cubicBezTo>
                  <a:pt x="4" y="72"/>
                  <a:pt x="5" y="72"/>
                  <a:pt x="5" y="75"/>
                </a:cubicBezTo>
                <a:cubicBezTo>
                  <a:pt x="5" y="75"/>
                  <a:pt x="4" y="76"/>
                  <a:pt x="5" y="76"/>
                </a:cubicBezTo>
                <a:cubicBezTo>
                  <a:pt x="5" y="75"/>
                  <a:pt x="5" y="75"/>
                  <a:pt x="6" y="74"/>
                </a:cubicBezTo>
                <a:cubicBezTo>
                  <a:pt x="5" y="76"/>
                  <a:pt x="6" y="82"/>
                  <a:pt x="5" y="80"/>
                </a:cubicBezTo>
                <a:cubicBezTo>
                  <a:pt x="4" y="81"/>
                  <a:pt x="5" y="82"/>
                  <a:pt x="4" y="83"/>
                </a:cubicBezTo>
                <a:cubicBezTo>
                  <a:pt x="5" y="83"/>
                  <a:pt x="5" y="81"/>
                  <a:pt x="6" y="82"/>
                </a:cubicBezTo>
                <a:cubicBezTo>
                  <a:pt x="6" y="83"/>
                  <a:pt x="5" y="82"/>
                  <a:pt x="5" y="83"/>
                </a:cubicBezTo>
                <a:cubicBezTo>
                  <a:pt x="6" y="84"/>
                  <a:pt x="5" y="85"/>
                  <a:pt x="5" y="86"/>
                </a:cubicBezTo>
                <a:cubicBezTo>
                  <a:pt x="5" y="86"/>
                  <a:pt x="5" y="87"/>
                  <a:pt x="4" y="87"/>
                </a:cubicBezTo>
                <a:cubicBezTo>
                  <a:pt x="5" y="90"/>
                  <a:pt x="3" y="93"/>
                  <a:pt x="4" y="96"/>
                </a:cubicBezTo>
                <a:cubicBezTo>
                  <a:pt x="5" y="96"/>
                  <a:pt x="5" y="95"/>
                  <a:pt x="5" y="96"/>
                </a:cubicBezTo>
                <a:cubicBezTo>
                  <a:pt x="5" y="97"/>
                  <a:pt x="4" y="97"/>
                  <a:pt x="5" y="99"/>
                </a:cubicBezTo>
                <a:cubicBezTo>
                  <a:pt x="4" y="98"/>
                  <a:pt x="4" y="98"/>
                  <a:pt x="4" y="98"/>
                </a:cubicBezTo>
                <a:cubicBezTo>
                  <a:pt x="4" y="101"/>
                  <a:pt x="5" y="107"/>
                  <a:pt x="4" y="109"/>
                </a:cubicBezTo>
                <a:cubicBezTo>
                  <a:pt x="5" y="110"/>
                  <a:pt x="4" y="112"/>
                  <a:pt x="4" y="114"/>
                </a:cubicBezTo>
                <a:cubicBezTo>
                  <a:pt x="5" y="115"/>
                  <a:pt x="4" y="118"/>
                  <a:pt x="4" y="120"/>
                </a:cubicBezTo>
                <a:cubicBezTo>
                  <a:pt x="4" y="119"/>
                  <a:pt x="4" y="119"/>
                  <a:pt x="5" y="118"/>
                </a:cubicBezTo>
                <a:cubicBezTo>
                  <a:pt x="5" y="119"/>
                  <a:pt x="5" y="119"/>
                  <a:pt x="5" y="119"/>
                </a:cubicBezTo>
                <a:cubicBezTo>
                  <a:pt x="4" y="120"/>
                  <a:pt x="5" y="120"/>
                  <a:pt x="5" y="121"/>
                </a:cubicBezTo>
                <a:cubicBezTo>
                  <a:pt x="5" y="124"/>
                  <a:pt x="4" y="130"/>
                  <a:pt x="5" y="132"/>
                </a:cubicBezTo>
                <a:cubicBezTo>
                  <a:pt x="5" y="132"/>
                  <a:pt x="5" y="132"/>
                  <a:pt x="5" y="132"/>
                </a:cubicBezTo>
                <a:cubicBezTo>
                  <a:pt x="5" y="134"/>
                  <a:pt x="5" y="136"/>
                  <a:pt x="4" y="139"/>
                </a:cubicBezTo>
                <a:cubicBezTo>
                  <a:pt x="5" y="139"/>
                  <a:pt x="5" y="141"/>
                  <a:pt x="5" y="141"/>
                </a:cubicBezTo>
                <a:cubicBezTo>
                  <a:pt x="5" y="142"/>
                  <a:pt x="5" y="142"/>
                  <a:pt x="4" y="143"/>
                </a:cubicBezTo>
                <a:cubicBezTo>
                  <a:pt x="5" y="144"/>
                  <a:pt x="5" y="142"/>
                  <a:pt x="5" y="143"/>
                </a:cubicBezTo>
                <a:cubicBezTo>
                  <a:pt x="4" y="144"/>
                  <a:pt x="6" y="146"/>
                  <a:pt x="5" y="148"/>
                </a:cubicBezTo>
                <a:cubicBezTo>
                  <a:pt x="4" y="147"/>
                  <a:pt x="5" y="146"/>
                  <a:pt x="5" y="146"/>
                </a:cubicBezTo>
                <a:cubicBezTo>
                  <a:pt x="4" y="146"/>
                  <a:pt x="4" y="150"/>
                  <a:pt x="5" y="149"/>
                </a:cubicBezTo>
                <a:cubicBezTo>
                  <a:pt x="5" y="149"/>
                  <a:pt x="6" y="149"/>
                  <a:pt x="6" y="148"/>
                </a:cubicBezTo>
                <a:cubicBezTo>
                  <a:pt x="6" y="149"/>
                  <a:pt x="5" y="149"/>
                  <a:pt x="5" y="151"/>
                </a:cubicBezTo>
                <a:cubicBezTo>
                  <a:pt x="5" y="152"/>
                  <a:pt x="6" y="152"/>
                  <a:pt x="6" y="153"/>
                </a:cubicBezTo>
                <a:cubicBezTo>
                  <a:pt x="5" y="152"/>
                  <a:pt x="5" y="155"/>
                  <a:pt x="6" y="155"/>
                </a:cubicBezTo>
                <a:cubicBezTo>
                  <a:pt x="6" y="155"/>
                  <a:pt x="5" y="153"/>
                  <a:pt x="6" y="153"/>
                </a:cubicBezTo>
                <a:cubicBezTo>
                  <a:pt x="7" y="153"/>
                  <a:pt x="7" y="153"/>
                  <a:pt x="7" y="155"/>
                </a:cubicBezTo>
                <a:cubicBezTo>
                  <a:pt x="7" y="155"/>
                  <a:pt x="7" y="154"/>
                  <a:pt x="6" y="154"/>
                </a:cubicBezTo>
                <a:cubicBezTo>
                  <a:pt x="6" y="155"/>
                  <a:pt x="6" y="155"/>
                  <a:pt x="6" y="156"/>
                </a:cubicBezTo>
                <a:cubicBezTo>
                  <a:pt x="6" y="155"/>
                  <a:pt x="5" y="157"/>
                  <a:pt x="5" y="158"/>
                </a:cubicBezTo>
                <a:cubicBezTo>
                  <a:pt x="6" y="158"/>
                  <a:pt x="6" y="157"/>
                  <a:pt x="6" y="158"/>
                </a:cubicBezTo>
                <a:cubicBezTo>
                  <a:pt x="5" y="158"/>
                  <a:pt x="6" y="162"/>
                  <a:pt x="6" y="164"/>
                </a:cubicBezTo>
                <a:cubicBezTo>
                  <a:pt x="7" y="165"/>
                  <a:pt x="6" y="165"/>
                  <a:pt x="8" y="167"/>
                </a:cubicBezTo>
                <a:cubicBezTo>
                  <a:pt x="7" y="168"/>
                  <a:pt x="7" y="165"/>
                  <a:pt x="6" y="167"/>
                </a:cubicBezTo>
                <a:cubicBezTo>
                  <a:pt x="6" y="167"/>
                  <a:pt x="7" y="168"/>
                  <a:pt x="6" y="168"/>
                </a:cubicBezTo>
                <a:cubicBezTo>
                  <a:pt x="6" y="169"/>
                  <a:pt x="6" y="167"/>
                  <a:pt x="6" y="167"/>
                </a:cubicBezTo>
                <a:cubicBezTo>
                  <a:pt x="6" y="168"/>
                  <a:pt x="5" y="167"/>
                  <a:pt x="5" y="167"/>
                </a:cubicBezTo>
                <a:cubicBezTo>
                  <a:pt x="5" y="170"/>
                  <a:pt x="5" y="171"/>
                  <a:pt x="6" y="173"/>
                </a:cubicBezTo>
                <a:cubicBezTo>
                  <a:pt x="6" y="172"/>
                  <a:pt x="6" y="171"/>
                  <a:pt x="6" y="170"/>
                </a:cubicBezTo>
                <a:cubicBezTo>
                  <a:pt x="6" y="172"/>
                  <a:pt x="7" y="175"/>
                  <a:pt x="6" y="175"/>
                </a:cubicBezTo>
                <a:cubicBezTo>
                  <a:pt x="6" y="174"/>
                  <a:pt x="6" y="173"/>
                  <a:pt x="6" y="173"/>
                </a:cubicBezTo>
                <a:cubicBezTo>
                  <a:pt x="6" y="174"/>
                  <a:pt x="5" y="173"/>
                  <a:pt x="5" y="174"/>
                </a:cubicBezTo>
                <a:cubicBezTo>
                  <a:pt x="6" y="174"/>
                  <a:pt x="6" y="179"/>
                  <a:pt x="6" y="177"/>
                </a:cubicBezTo>
                <a:cubicBezTo>
                  <a:pt x="6" y="179"/>
                  <a:pt x="6" y="183"/>
                  <a:pt x="6" y="184"/>
                </a:cubicBezTo>
                <a:cubicBezTo>
                  <a:pt x="7" y="184"/>
                  <a:pt x="6" y="183"/>
                  <a:pt x="7" y="183"/>
                </a:cubicBezTo>
                <a:cubicBezTo>
                  <a:pt x="7" y="183"/>
                  <a:pt x="7" y="184"/>
                  <a:pt x="7" y="186"/>
                </a:cubicBezTo>
                <a:cubicBezTo>
                  <a:pt x="6" y="185"/>
                  <a:pt x="6" y="187"/>
                  <a:pt x="6" y="188"/>
                </a:cubicBezTo>
                <a:cubicBezTo>
                  <a:pt x="6" y="187"/>
                  <a:pt x="7" y="186"/>
                  <a:pt x="8" y="186"/>
                </a:cubicBezTo>
                <a:cubicBezTo>
                  <a:pt x="7" y="188"/>
                  <a:pt x="7" y="190"/>
                  <a:pt x="7" y="192"/>
                </a:cubicBezTo>
                <a:cubicBezTo>
                  <a:pt x="7" y="192"/>
                  <a:pt x="6" y="192"/>
                  <a:pt x="6" y="193"/>
                </a:cubicBezTo>
                <a:cubicBezTo>
                  <a:pt x="7" y="193"/>
                  <a:pt x="6" y="194"/>
                  <a:pt x="7" y="195"/>
                </a:cubicBezTo>
                <a:cubicBezTo>
                  <a:pt x="6" y="195"/>
                  <a:pt x="6" y="195"/>
                  <a:pt x="6" y="194"/>
                </a:cubicBezTo>
                <a:cubicBezTo>
                  <a:pt x="6" y="196"/>
                  <a:pt x="6" y="197"/>
                  <a:pt x="6" y="198"/>
                </a:cubicBezTo>
                <a:cubicBezTo>
                  <a:pt x="6" y="199"/>
                  <a:pt x="6" y="198"/>
                  <a:pt x="6" y="198"/>
                </a:cubicBezTo>
                <a:cubicBezTo>
                  <a:pt x="7" y="199"/>
                  <a:pt x="7" y="199"/>
                  <a:pt x="7" y="201"/>
                </a:cubicBezTo>
                <a:cubicBezTo>
                  <a:pt x="7" y="201"/>
                  <a:pt x="6" y="200"/>
                  <a:pt x="6" y="201"/>
                </a:cubicBezTo>
                <a:cubicBezTo>
                  <a:pt x="7" y="201"/>
                  <a:pt x="7" y="203"/>
                  <a:pt x="8" y="203"/>
                </a:cubicBezTo>
                <a:cubicBezTo>
                  <a:pt x="8" y="201"/>
                  <a:pt x="8" y="202"/>
                  <a:pt x="8" y="201"/>
                </a:cubicBezTo>
                <a:cubicBezTo>
                  <a:pt x="8" y="201"/>
                  <a:pt x="7" y="201"/>
                  <a:pt x="7" y="200"/>
                </a:cubicBezTo>
                <a:cubicBezTo>
                  <a:pt x="8" y="200"/>
                  <a:pt x="7" y="197"/>
                  <a:pt x="8" y="197"/>
                </a:cubicBezTo>
                <a:cubicBezTo>
                  <a:pt x="8" y="199"/>
                  <a:pt x="9" y="198"/>
                  <a:pt x="10" y="198"/>
                </a:cubicBezTo>
                <a:cubicBezTo>
                  <a:pt x="9" y="199"/>
                  <a:pt x="10" y="199"/>
                  <a:pt x="10" y="200"/>
                </a:cubicBezTo>
                <a:cubicBezTo>
                  <a:pt x="9" y="199"/>
                  <a:pt x="9" y="200"/>
                  <a:pt x="9" y="201"/>
                </a:cubicBezTo>
                <a:cubicBezTo>
                  <a:pt x="9" y="200"/>
                  <a:pt x="10" y="200"/>
                  <a:pt x="10" y="200"/>
                </a:cubicBezTo>
                <a:cubicBezTo>
                  <a:pt x="10" y="201"/>
                  <a:pt x="10" y="202"/>
                  <a:pt x="11" y="203"/>
                </a:cubicBezTo>
                <a:cubicBezTo>
                  <a:pt x="10" y="203"/>
                  <a:pt x="10" y="203"/>
                  <a:pt x="10" y="204"/>
                </a:cubicBezTo>
                <a:cubicBezTo>
                  <a:pt x="10" y="204"/>
                  <a:pt x="10" y="205"/>
                  <a:pt x="11" y="205"/>
                </a:cubicBezTo>
                <a:cubicBezTo>
                  <a:pt x="10" y="205"/>
                  <a:pt x="10" y="206"/>
                  <a:pt x="10" y="206"/>
                </a:cubicBezTo>
                <a:cubicBezTo>
                  <a:pt x="10" y="205"/>
                  <a:pt x="10" y="203"/>
                  <a:pt x="9" y="203"/>
                </a:cubicBezTo>
                <a:cubicBezTo>
                  <a:pt x="8" y="205"/>
                  <a:pt x="9" y="206"/>
                  <a:pt x="10" y="207"/>
                </a:cubicBezTo>
                <a:cubicBezTo>
                  <a:pt x="10" y="208"/>
                  <a:pt x="10" y="208"/>
                  <a:pt x="10" y="209"/>
                </a:cubicBezTo>
                <a:cubicBezTo>
                  <a:pt x="10" y="209"/>
                  <a:pt x="10" y="210"/>
                  <a:pt x="10" y="210"/>
                </a:cubicBezTo>
                <a:cubicBezTo>
                  <a:pt x="9" y="208"/>
                  <a:pt x="10" y="208"/>
                  <a:pt x="10" y="208"/>
                </a:cubicBezTo>
                <a:cubicBezTo>
                  <a:pt x="9" y="207"/>
                  <a:pt x="9" y="209"/>
                  <a:pt x="9" y="209"/>
                </a:cubicBezTo>
                <a:cubicBezTo>
                  <a:pt x="9" y="208"/>
                  <a:pt x="8" y="208"/>
                  <a:pt x="8" y="209"/>
                </a:cubicBezTo>
                <a:cubicBezTo>
                  <a:pt x="9" y="209"/>
                  <a:pt x="9" y="211"/>
                  <a:pt x="9" y="212"/>
                </a:cubicBezTo>
                <a:cubicBezTo>
                  <a:pt x="10" y="212"/>
                  <a:pt x="10" y="211"/>
                  <a:pt x="10" y="211"/>
                </a:cubicBezTo>
                <a:cubicBezTo>
                  <a:pt x="10" y="212"/>
                  <a:pt x="9" y="213"/>
                  <a:pt x="10" y="214"/>
                </a:cubicBezTo>
                <a:cubicBezTo>
                  <a:pt x="10" y="212"/>
                  <a:pt x="10" y="214"/>
                  <a:pt x="10" y="215"/>
                </a:cubicBezTo>
                <a:cubicBezTo>
                  <a:pt x="10" y="213"/>
                  <a:pt x="12" y="214"/>
                  <a:pt x="12" y="214"/>
                </a:cubicBezTo>
                <a:cubicBezTo>
                  <a:pt x="12" y="215"/>
                  <a:pt x="12" y="217"/>
                  <a:pt x="12" y="217"/>
                </a:cubicBezTo>
                <a:cubicBezTo>
                  <a:pt x="11" y="217"/>
                  <a:pt x="11" y="217"/>
                  <a:pt x="11" y="217"/>
                </a:cubicBezTo>
                <a:cubicBezTo>
                  <a:pt x="11" y="216"/>
                  <a:pt x="12" y="215"/>
                  <a:pt x="11" y="214"/>
                </a:cubicBezTo>
                <a:cubicBezTo>
                  <a:pt x="11" y="215"/>
                  <a:pt x="11" y="215"/>
                  <a:pt x="11" y="215"/>
                </a:cubicBezTo>
                <a:cubicBezTo>
                  <a:pt x="11" y="215"/>
                  <a:pt x="11" y="214"/>
                  <a:pt x="11" y="214"/>
                </a:cubicBezTo>
                <a:cubicBezTo>
                  <a:pt x="10" y="218"/>
                  <a:pt x="11" y="220"/>
                  <a:pt x="10" y="222"/>
                </a:cubicBezTo>
                <a:cubicBezTo>
                  <a:pt x="11" y="222"/>
                  <a:pt x="10" y="224"/>
                  <a:pt x="11" y="225"/>
                </a:cubicBezTo>
                <a:cubicBezTo>
                  <a:pt x="11" y="225"/>
                  <a:pt x="11" y="224"/>
                  <a:pt x="11" y="224"/>
                </a:cubicBezTo>
                <a:cubicBezTo>
                  <a:pt x="12" y="224"/>
                  <a:pt x="11" y="226"/>
                  <a:pt x="11" y="226"/>
                </a:cubicBezTo>
                <a:cubicBezTo>
                  <a:pt x="11" y="226"/>
                  <a:pt x="10" y="227"/>
                  <a:pt x="10" y="226"/>
                </a:cubicBezTo>
                <a:cubicBezTo>
                  <a:pt x="10" y="227"/>
                  <a:pt x="10" y="227"/>
                  <a:pt x="10" y="228"/>
                </a:cubicBezTo>
                <a:cubicBezTo>
                  <a:pt x="11" y="227"/>
                  <a:pt x="12" y="227"/>
                  <a:pt x="12" y="226"/>
                </a:cubicBezTo>
                <a:cubicBezTo>
                  <a:pt x="13" y="227"/>
                  <a:pt x="12" y="227"/>
                  <a:pt x="12" y="228"/>
                </a:cubicBezTo>
                <a:cubicBezTo>
                  <a:pt x="11" y="227"/>
                  <a:pt x="12" y="231"/>
                  <a:pt x="11" y="229"/>
                </a:cubicBezTo>
                <a:cubicBezTo>
                  <a:pt x="11" y="230"/>
                  <a:pt x="10" y="231"/>
                  <a:pt x="10" y="232"/>
                </a:cubicBezTo>
                <a:cubicBezTo>
                  <a:pt x="10" y="231"/>
                  <a:pt x="11" y="231"/>
                  <a:pt x="11" y="232"/>
                </a:cubicBezTo>
                <a:cubicBezTo>
                  <a:pt x="11" y="232"/>
                  <a:pt x="11" y="233"/>
                  <a:pt x="10" y="232"/>
                </a:cubicBezTo>
                <a:cubicBezTo>
                  <a:pt x="10" y="232"/>
                  <a:pt x="10" y="232"/>
                  <a:pt x="10" y="232"/>
                </a:cubicBezTo>
                <a:cubicBezTo>
                  <a:pt x="10" y="232"/>
                  <a:pt x="10" y="230"/>
                  <a:pt x="10" y="230"/>
                </a:cubicBezTo>
                <a:cubicBezTo>
                  <a:pt x="10" y="232"/>
                  <a:pt x="9" y="232"/>
                  <a:pt x="9" y="231"/>
                </a:cubicBezTo>
                <a:cubicBezTo>
                  <a:pt x="9" y="233"/>
                  <a:pt x="10" y="232"/>
                  <a:pt x="10" y="234"/>
                </a:cubicBezTo>
                <a:cubicBezTo>
                  <a:pt x="10" y="234"/>
                  <a:pt x="10" y="235"/>
                  <a:pt x="9" y="234"/>
                </a:cubicBezTo>
                <a:cubicBezTo>
                  <a:pt x="9" y="236"/>
                  <a:pt x="10" y="236"/>
                  <a:pt x="10" y="238"/>
                </a:cubicBezTo>
                <a:cubicBezTo>
                  <a:pt x="10" y="238"/>
                  <a:pt x="9" y="240"/>
                  <a:pt x="10" y="240"/>
                </a:cubicBezTo>
                <a:cubicBezTo>
                  <a:pt x="11" y="240"/>
                  <a:pt x="10" y="236"/>
                  <a:pt x="11" y="235"/>
                </a:cubicBezTo>
                <a:cubicBezTo>
                  <a:pt x="11" y="237"/>
                  <a:pt x="12" y="234"/>
                  <a:pt x="13" y="236"/>
                </a:cubicBezTo>
                <a:cubicBezTo>
                  <a:pt x="13" y="239"/>
                  <a:pt x="11" y="237"/>
                  <a:pt x="12" y="239"/>
                </a:cubicBezTo>
                <a:cubicBezTo>
                  <a:pt x="12" y="238"/>
                  <a:pt x="13" y="239"/>
                  <a:pt x="12" y="239"/>
                </a:cubicBezTo>
                <a:cubicBezTo>
                  <a:pt x="13" y="239"/>
                  <a:pt x="15" y="236"/>
                  <a:pt x="15" y="239"/>
                </a:cubicBezTo>
                <a:cubicBezTo>
                  <a:pt x="15" y="239"/>
                  <a:pt x="13" y="239"/>
                  <a:pt x="14" y="241"/>
                </a:cubicBezTo>
                <a:cubicBezTo>
                  <a:pt x="14" y="240"/>
                  <a:pt x="14" y="241"/>
                  <a:pt x="14" y="242"/>
                </a:cubicBezTo>
                <a:cubicBezTo>
                  <a:pt x="14" y="242"/>
                  <a:pt x="15" y="242"/>
                  <a:pt x="15" y="242"/>
                </a:cubicBezTo>
                <a:cubicBezTo>
                  <a:pt x="15" y="243"/>
                  <a:pt x="14" y="244"/>
                  <a:pt x="14" y="244"/>
                </a:cubicBezTo>
                <a:cubicBezTo>
                  <a:pt x="15" y="245"/>
                  <a:pt x="13" y="246"/>
                  <a:pt x="13" y="246"/>
                </a:cubicBezTo>
                <a:cubicBezTo>
                  <a:pt x="14" y="245"/>
                  <a:pt x="14" y="246"/>
                  <a:pt x="15" y="244"/>
                </a:cubicBezTo>
                <a:cubicBezTo>
                  <a:pt x="15" y="245"/>
                  <a:pt x="15" y="244"/>
                  <a:pt x="15" y="244"/>
                </a:cubicBezTo>
                <a:cubicBezTo>
                  <a:pt x="15" y="246"/>
                  <a:pt x="15" y="247"/>
                  <a:pt x="15" y="249"/>
                </a:cubicBezTo>
                <a:cubicBezTo>
                  <a:pt x="17" y="249"/>
                  <a:pt x="14" y="253"/>
                  <a:pt x="15" y="254"/>
                </a:cubicBezTo>
                <a:cubicBezTo>
                  <a:pt x="15" y="253"/>
                  <a:pt x="15" y="253"/>
                  <a:pt x="15" y="253"/>
                </a:cubicBezTo>
                <a:cubicBezTo>
                  <a:pt x="15" y="254"/>
                  <a:pt x="16" y="252"/>
                  <a:pt x="16" y="254"/>
                </a:cubicBezTo>
                <a:cubicBezTo>
                  <a:pt x="16" y="254"/>
                  <a:pt x="16" y="255"/>
                  <a:pt x="15" y="255"/>
                </a:cubicBezTo>
                <a:cubicBezTo>
                  <a:pt x="15" y="255"/>
                  <a:pt x="14" y="256"/>
                  <a:pt x="14" y="256"/>
                </a:cubicBezTo>
                <a:cubicBezTo>
                  <a:pt x="14" y="256"/>
                  <a:pt x="14" y="257"/>
                  <a:pt x="14" y="257"/>
                </a:cubicBezTo>
                <a:cubicBezTo>
                  <a:pt x="15" y="258"/>
                  <a:pt x="15" y="255"/>
                  <a:pt x="15" y="257"/>
                </a:cubicBezTo>
                <a:cubicBezTo>
                  <a:pt x="15" y="258"/>
                  <a:pt x="14" y="258"/>
                  <a:pt x="15" y="259"/>
                </a:cubicBezTo>
                <a:cubicBezTo>
                  <a:pt x="15" y="257"/>
                  <a:pt x="14" y="261"/>
                  <a:pt x="15" y="260"/>
                </a:cubicBezTo>
                <a:cubicBezTo>
                  <a:pt x="15" y="259"/>
                  <a:pt x="15" y="259"/>
                  <a:pt x="15" y="258"/>
                </a:cubicBezTo>
                <a:cubicBezTo>
                  <a:pt x="15" y="259"/>
                  <a:pt x="16" y="258"/>
                  <a:pt x="16" y="259"/>
                </a:cubicBezTo>
                <a:cubicBezTo>
                  <a:pt x="15" y="260"/>
                  <a:pt x="16" y="260"/>
                  <a:pt x="16" y="262"/>
                </a:cubicBezTo>
                <a:cubicBezTo>
                  <a:pt x="15" y="264"/>
                  <a:pt x="13" y="264"/>
                  <a:pt x="14" y="266"/>
                </a:cubicBezTo>
                <a:cubicBezTo>
                  <a:pt x="14" y="265"/>
                  <a:pt x="14" y="265"/>
                  <a:pt x="15" y="265"/>
                </a:cubicBezTo>
                <a:cubicBezTo>
                  <a:pt x="15" y="267"/>
                  <a:pt x="15" y="267"/>
                  <a:pt x="15" y="267"/>
                </a:cubicBezTo>
                <a:cubicBezTo>
                  <a:pt x="16" y="268"/>
                  <a:pt x="15" y="266"/>
                  <a:pt x="16" y="266"/>
                </a:cubicBezTo>
                <a:cubicBezTo>
                  <a:pt x="16" y="267"/>
                  <a:pt x="16" y="266"/>
                  <a:pt x="16" y="267"/>
                </a:cubicBezTo>
                <a:cubicBezTo>
                  <a:pt x="16" y="267"/>
                  <a:pt x="15" y="267"/>
                  <a:pt x="15" y="268"/>
                </a:cubicBezTo>
                <a:cubicBezTo>
                  <a:pt x="16" y="270"/>
                  <a:pt x="16" y="267"/>
                  <a:pt x="17" y="268"/>
                </a:cubicBezTo>
                <a:cubicBezTo>
                  <a:pt x="16" y="268"/>
                  <a:pt x="17" y="270"/>
                  <a:pt x="16" y="270"/>
                </a:cubicBezTo>
                <a:cubicBezTo>
                  <a:pt x="16" y="270"/>
                  <a:pt x="16" y="270"/>
                  <a:pt x="16" y="270"/>
                </a:cubicBezTo>
                <a:cubicBezTo>
                  <a:pt x="16" y="269"/>
                  <a:pt x="16" y="270"/>
                  <a:pt x="16" y="269"/>
                </a:cubicBezTo>
                <a:cubicBezTo>
                  <a:pt x="15" y="269"/>
                  <a:pt x="15" y="270"/>
                  <a:pt x="15" y="271"/>
                </a:cubicBezTo>
                <a:cubicBezTo>
                  <a:pt x="15" y="272"/>
                  <a:pt x="16" y="272"/>
                  <a:pt x="16" y="273"/>
                </a:cubicBezTo>
                <a:cubicBezTo>
                  <a:pt x="16" y="273"/>
                  <a:pt x="15" y="273"/>
                  <a:pt x="15" y="275"/>
                </a:cubicBezTo>
                <a:cubicBezTo>
                  <a:pt x="16" y="275"/>
                  <a:pt x="16" y="276"/>
                  <a:pt x="17" y="277"/>
                </a:cubicBezTo>
                <a:cubicBezTo>
                  <a:pt x="17" y="280"/>
                  <a:pt x="17" y="280"/>
                  <a:pt x="17" y="283"/>
                </a:cubicBezTo>
                <a:cubicBezTo>
                  <a:pt x="16" y="283"/>
                  <a:pt x="17" y="284"/>
                  <a:pt x="17" y="285"/>
                </a:cubicBezTo>
                <a:cubicBezTo>
                  <a:pt x="16" y="284"/>
                  <a:pt x="16" y="285"/>
                  <a:pt x="16" y="285"/>
                </a:cubicBezTo>
                <a:cubicBezTo>
                  <a:pt x="16" y="287"/>
                  <a:pt x="16" y="288"/>
                  <a:pt x="16" y="289"/>
                </a:cubicBezTo>
                <a:cubicBezTo>
                  <a:pt x="17" y="289"/>
                  <a:pt x="16" y="287"/>
                  <a:pt x="17" y="287"/>
                </a:cubicBezTo>
                <a:cubicBezTo>
                  <a:pt x="17" y="289"/>
                  <a:pt x="17" y="289"/>
                  <a:pt x="17" y="289"/>
                </a:cubicBezTo>
                <a:cubicBezTo>
                  <a:pt x="17" y="289"/>
                  <a:pt x="17" y="289"/>
                  <a:pt x="18" y="290"/>
                </a:cubicBezTo>
                <a:cubicBezTo>
                  <a:pt x="18" y="289"/>
                  <a:pt x="17" y="288"/>
                  <a:pt x="18" y="288"/>
                </a:cubicBezTo>
                <a:cubicBezTo>
                  <a:pt x="18" y="288"/>
                  <a:pt x="18" y="288"/>
                  <a:pt x="18" y="288"/>
                </a:cubicBezTo>
                <a:cubicBezTo>
                  <a:pt x="18" y="291"/>
                  <a:pt x="19" y="294"/>
                  <a:pt x="18" y="295"/>
                </a:cubicBezTo>
                <a:cubicBezTo>
                  <a:pt x="18" y="296"/>
                  <a:pt x="18" y="297"/>
                  <a:pt x="18" y="298"/>
                </a:cubicBezTo>
                <a:cubicBezTo>
                  <a:pt x="18" y="298"/>
                  <a:pt x="18" y="298"/>
                  <a:pt x="18" y="298"/>
                </a:cubicBezTo>
                <a:cubicBezTo>
                  <a:pt x="18" y="301"/>
                  <a:pt x="17" y="301"/>
                  <a:pt x="17" y="304"/>
                </a:cubicBezTo>
                <a:cubicBezTo>
                  <a:pt x="18" y="305"/>
                  <a:pt x="18" y="306"/>
                  <a:pt x="18" y="309"/>
                </a:cubicBezTo>
                <a:cubicBezTo>
                  <a:pt x="17" y="309"/>
                  <a:pt x="17" y="309"/>
                  <a:pt x="17" y="309"/>
                </a:cubicBezTo>
                <a:cubicBezTo>
                  <a:pt x="17" y="310"/>
                  <a:pt x="18" y="310"/>
                  <a:pt x="18" y="310"/>
                </a:cubicBezTo>
                <a:cubicBezTo>
                  <a:pt x="17" y="311"/>
                  <a:pt x="17" y="312"/>
                  <a:pt x="17" y="313"/>
                </a:cubicBezTo>
                <a:cubicBezTo>
                  <a:pt x="17" y="313"/>
                  <a:pt x="17" y="312"/>
                  <a:pt x="18" y="312"/>
                </a:cubicBezTo>
                <a:cubicBezTo>
                  <a:pt x="18" y="314"/>
                  <a:pt x="18" y="312"/>
                  <a:pt x="18" y="311"/>
                </a:cubicBezTo>
                <a:cubicBezTo>
                  <a:pt x="19" y="314"/>
                  <a:pt x="18" y="315"/>
                  <a:pt x="19" y="316"/>
                </a:cubicBezTo>
                <a:cubicBezTo>
                  <a:pt x="18" y="316"/>
                  <a:pt x="18" y="317"/>
                  <a:pt x="18" y="318"/>
                </a:cubicBezTo>
                <a:cubicBezTo>
                  <a:pt x="17" y="317"/>
                  <a:pt x="18" y="315"/>
                  <a:pt x="17" y="316"/>
                </a:cubicBezTo>
                <a:cubicBezTo>
                  <a:pt x="17" y="319"/>
                  <a:pt x="17" y="325"/>
                  <a:pt x="18" y="329"/>
                </a:cubicBezTo>
                <a:cubicBezTo>
                  <a:pt x="18" y="329"/>
                  <a:pt x="17" y="329"/>
                  <a:pt x="17" y="329"/>
                </a:cubicBezTo>
                <a:cubicBezTo>
                  <a:pt x="17" y="331"/>
                  <a:pt x="17" y="334"/>
                  <a:pt x="18" y="334"/>
                </a:cubicBezTo>
                <a:cubicBezTo>
                  <a:pt x="18" y="331"/>
                  <a:pt x="18" y="333"/>
                  <a:pt x="18" y="332"/>
                </a:cubicBezTo>
                <a:cubicBezTo>
                  <a:pt x="18" y="332"/>
                  <a:pt x="18" y="331"/>
                  <a:pt x="18" y="331"/>
                </a:cubicBezTo>
                <a:cubicBezTo>
                  <a:pt x="19" y="331"/>
                  <a:pt x="19" y="330"/>
                  <a:pt x="20" y="331"/>
                </a:cubicBezTo>
                <a:cubicBezTo>
                  <a:pt x="20" y="330"/>
                  <a:pt x="20" y="328"/>
                  <a:pt x="20" y="329"/>
                </a:cubicBezTo>
                <a:cubicBezTo>
                  <a:pt x="21" y="333"/>
                  <a:pt x="18" y="332"/>
                  <a:pt x="19" y="335"/>
                </a:cubicBezTo>
                <a:cubicBezTo>
                  <a:pt x="20" y="334"/>
                  <a:pt x="19" y="333"/>
                  <a:pt x="20" y="332"/>
                </a:cubicBezTo>
                <a:cubicBezTo>
                  <a:pt x="20" y="338"/>
                  <a:pt x="20" y="338"/>
                  <a:pt x="20" y="338"/>
                </a:cubicBezTo>
                <a:cubicBezTo>
                  <a:pt x="20" y="338"/>
                  <a:pt x="19" y="339"/>
                  <a:pt x="19" y="339"/>
                </a:cubicBezTo>
                <a:cubicBezTo>
                  <a:pt x="20" y="339"/>
                  <a:pt x="20" y="339"/>
                  <a:pt x="20" y="340"/>
                </a:cubicBezTo>
                <a:cubicBezTo>
                  <a:pt x="20" y="341"/>
                  <a:pt x="20" y="341"/>
                  <a:pt x="19" y="341"/>
                </a:cubicBezTo>
                <a:cubicBezTo>
                  <a:pt x="19" y="342"/>
                  <a:pt x="19" y="342"/>
                  <a:pt x="20" y="343"/>
                </a:cubicBezTo>
                <a:cubicBezTo>
                  <a:pt x="20" y="342"/>
                  <a:pt x="20" y="342"/>
                  <a:pt x="20" y="342"/>
                </a:cubicBezTo>
                <a:cubicBezTo>
                  <a:pt x="20" y="349"/>
                  <a:pt x="21" y="354"/>
                  <a:pt x="21" y="362"/>
                </a:cubicBezTo>
                <a:cubicBezTo>
                  <a:pt x="21" y="362"/>
                  <a:pt x="22" y="360"/>
                  <a:pt x="22" y="361"/>
                </a:cubicBezTo>
                <a:cubicBezTo>
                  <a:pt x="22" y="362"/>
                  <a:pt x="21" y="362"/>
                  <a:pt x="21" y="362"/>
                </a:cubicBezTo>
                <a:cubicBezTo>
                  <a:pt x="21" y="371"/>
                  <a:pt x="22" y="375"/>
                  <a:pt x="22" y="384"/>
                </a:cubicBezTo>
                <a:cubicBezTo>
                  <a:pt x="22" y="384"/>
                  <a:pt x="22" y="384"/>
                  <a:pt x="21" y="385"/>
                </a:cubicBezTo>
                <a:cubicBezTo>
                  <a:pt x="23" y="386"/>
                  <a:pt x="22" y="387"/>
                  <a:pt x="22" y="389"/>
                </a:cubicBezTo>
                <a:cubicBezTo>
                  <a:pt x="23" y="390"/>
                  <a:pt x="23" y="389"/>
                  <a:pt x="24" y="388"/>
                </a:cubicBezTo>
                <a:cubicBezTo>
                  <a:pt x="24" y="389"/>
                  <a:pt x="24" y="389"/>
                  <a:pt x="24" y="390"/>
                </a:cubicBezTo>
                <a:cubicBezTo>
                  <a:pt x="23" y="390"/>
                  <a:pt x="22" y="390"/>
                  <a:pt x="22" y="391"/>
                </a:cubicBezTo>
                <a:cubicBezTo>
                  <a:pt x="23" y="392"/>
                  <a:pt x="22" y="394"/>
                  <a:pt x="23" y="395"/>
                </a:cubicBezTo>
                <a:cubicBezTo>
                  <a:pt x="23" y="396"/>
                  <a:pt x="24" y="395"/>
                  <a:pt x="23" y="396"/>
                </a:cubicBezTo>
                <a:cubicBezTo>
                  <a:pt x="24" y="397"/>
                  <a:pt x="25" y="396"/>
                  <a:pt x="25" y="397"/>
                </a:cubicBezTo>
                <a:cubicBezTo>
                  <a:pt x="25" y="395"/>
                  <a:pt x="26" y="396"/>
                  <a:pt x="26" y="395"/>
                </a:cubicBezTo>
                <a:cubicBezTo>
                  <a:pt x="26" y="395"/>
                  <a:pt x="25" y="394"/>
                  <a:pt x="25" y="394"/>
                </a:cubicBezTo>
                <a:cubicBezTo>
                  <a:pt x="26" y="394"/>
                  <a:pt x="26" y="393"/>
                  <a:pt x="26" y="393"/>
                </a:cubicBezTo>
                <a:cubicBezTo>
                  <a:pt x="27" y="394"/>
                  <a:pt x="27" y="394"/>
                  <a:pt x="28" y="393"/>
                </a:cubicBezTo>
                <a:cubicBezTo>
                  <a:pt x="27" y="394"/>
                  <a:pt x="28" y="394"/>
                  <a:pt x="28" y="394"/>
                </a:cubicBezTo>
                <a:cubicBezTo>
                  <a:pt x="28" y="394"/>
                  <a:pt x="28" y="393"/>
                  <a:pt x="28" y="393"/>
                </a:cubicBezTo>
                <a:cubicBezTo>
                  <a:pt x="29" y="393"/>
                  <a:pt x="29" y="395"/>
                  <a:pt x="29" y="395"/>
                </a:cubicBezTo>
                <a:cubicBezTo>
                  <a:pt x="29" y="395"/>
                  <a:pt x="29" y="395"/>
                  <a:pt x="29" y="396"/>
                </a:cubicBezTo>
                <a:cubicBezTo>
                  <a:pt x="29" y="396"/>
                  <a:pt x="30" y="396"/>
                  <a:pt x="29" y="398"/>
                </a:cubicBezTo>
                <a:cubicBezTo>
                  <a:pt x="29" y="398"/>
                  <a:pt x="29" y="397"/>
                  <a:pt x="29" y="397"/>
                </a:cubicBezTo>
                <a:cubicBezTo>
                  <a:pt x="29" y="399"/>
                  <a:pt x="30" y="399"/>
                  <a:pt x="30" y="400"/>
                </a:cubicBezTo>
                <a:cubicBezTo>
                  <a:pt x="31" y="401"/>
                  <a:pt x="30" y="400"/>
                  <a:pt x="30" y="401"/>
                </a:cubicBezTo>
                <a:cubicBezTo>
                  <a:pt x="30" y="402"/>
                  <a:pt x="30" y="402"/>
                  <a:pt x="31" y="403"/>
                </a:cubicBezTo>
                <a:cubicBezTo>
                  <a:pt x="30" y="404"/>
                  <a:pt x="30" y="404"/>
                  <a:pt x="30" y="405"/>
                </a:cubicBezTo>
                <a:cubicBezTo>
                  <a:pt x="30" y="404"/>
                  <a:pt x="31" y="403"/>
                  <a:pt x="32" y="405"/>
                </a:cubicBezTo>
                <a:cubicBezTo>
                  <a:pt x="31" y="402"/>
                  <a:pt x="30" y="400"/>
                  <a:pt x="32" y="401"/>
                </a:cubicBezTo>
                <a:cubicBezTo>
                  <a:pt x="33" y="401"/>
                  <a:pt x="32" y="400"/>
                  <a:pt x="33" y="399"/>
                </a:cubicBezTo>
                <a:cubicBezTo>
                  <a:pt x="33" y="401"/>
                  <a:pt x="33" y="402"/>
                  <a:pt x="33" y="404"/>
                </a:cubicBezTo>
                <a:cubicBezTo>
                  <a:pt x="34" y="405"/>
                  <a:pt x="33" y="407"/>
                  <a:pt x="34" y="407"/>
                </a:cubicBezTo>
                <a:cubicBezTo>
                  <a:pt x="34" y="406"/>
                  <a:pt x="33" y="403"/>
                  <a:pt x="34" y="404"/>
                </a:cubicBezTo>
                <a:cubicBezTo>
                  <a:pt x="34" y="403"/>
                  <a:pt x="34" y="402"/>
                  <a:pt x="34" y="400"/>
                </a:cubicBezTo>
                <a:cubicBezTo>
                  <a:pt x="34" y="400"/>
                  <a:pt x="35" y="399"/>
                  <a:pt x="35" y="399"/>
                </a:cubicBezTo>
                <a:cubicBezTo>
                  <a:pt x="34" y="399"/>
                  <a:pt x="34" y="400"/>
                  <a:pt x="34" y="400"/>
                </a:cubicBezTo>
                <a:cubicBezTo>
                  <a:pt x="34" y="399"/>
                  <a:pt x="34" y="399"/>
                  <a:pt x="34" y="399"/>
                </a:cubicBezTo>
                <a:cubicBezTo>
                  <a:pt x="34" y="399"/>
                  <a:pt x="34" y="399"/>
                  <a:pt x="35" y="399"/>
                </a:cubicBezTo>
                <a:cubicBezTo>
                  <a:pt x="35" y="396"/>
                  <a:pt x="35" y="392"/>
                  <a:pt x="35" y="390"/>
                </a:cubicBezTo>
                <a:cubicBezTo>
                  <a:pt x="35" y="391"/>
                  <a:pt x="35" y="391"/>
                  <a:pt x="35" y="391"/>
                </a:cubicBezTo>
                <a:cubicBezTo>
                  <a:pt x="34" y="390"/>
                  <a:pt x="34" y="391"/>
                  <a:pt x="33" y="390"/>
                </a:cubicBezTo>
                <a:cubicBezTo>
                  <a:pt x="33" y="389"/>
                  <a:pt x="33" y="389"/>
                  <a:pt x="33" y="389"/>
                </a:cubicBezTo>
                <a:cubicBezTo>
                  <a:pt x="35" y="390"/>
                  <a:pt x="35" y="387"/>
                  <a:pt x="36" y="390"/>
                </a:cubicBezTo>
                <a:cubicBezTo>
                  <a:pt x="36" y="388"/>
                  <a:pt x="36" y="389"/>
                  <a:pt x="36" y="388"/>
                </a:cubicBezTo>
                <a:cubicBezTo>
                  <a:pt x="36" y="388"/>
                  <a:pt x="37" y="388"/>
                  <a:pt x="37" y="388"/>
                </a:cubicBezTo>
                <a:cubicBezTo>
                  <a:pt x="36" y="390"/>
                  <a:pt x="36" y="394"/>
                  <a:pt x="37" y="397"/>
                </a:cubicBezTo>
                <a:cubicBezTo>
                  <a:pt x="37" y="395"/>
                  <a:pt x="37" y="395"/>
                  <a:pt x="37" y="394"/>
                </a:cubicBezTo>
                <a:cubicBezTo>
                  <a:pt x="37" y="395"/>
                  <a:pt x="38" y="394"/>
                  <a:pt x="38" y="394"/>
                </a:cubicBezTo>
                <a:cubicBezTo>
                  <a:pt x="38" y="390"/>
                  <a:pt x="37" y="389"/>
                  <a:pt x="38" y="386"/>
                </a:cubicBezTo>
                <a:cubicBezTo>
                  <a:pt x="38" y="386"/>
                  <a:pt x="38" y="386"/>
                  <a:pt x="38" y="385"/>
                </a:cubicBezTo>
                <a:cubicBezTo>
                  <a:pt x="38" y="385"/>
                  <a:pt x="38" y="383"/>
                  <a:pt x="38" y="383"/>
                </a:cubicBezTo>
                <a:cubicBezTo>
                  <a:pt x="38" y="385"/>
                  <a:pt x="40" y="382"/>
                  <a:pt x="40" y="385"/>
                </a:cubicBezTo>
                <a:cubicBezTo>
                  <a:pt x="39" y="386"/>
                  <a:pt x="39" y="386"/>
                  <a:pt x="39" y="385"/>
                </a:cubicBezTo>
                <a:cubicBezTo>
                  <a:pt x="39" y="387"/>
                  <a:pt x="39" y="388"/>
                  <a:pt x="39" y="388"/>
                </a:cubicBezTo>
                <a:cubicBezTo>
                  <a:pt x="39" y="388"/>
                  <a:pt x="39" y="388"/>
                  <a:pt x="39" y="389"/>
                </a:cubicBezTo>
                <a:cubicBezTo>
                  <a:pt x="39" y="389"/>
                  <a:pt x="38" y="390"/>
                  <a:pt x="39" y="391"/>
                </a:cubicBezTo>
                <a:cubicBezTo>
                  <a:pt x="39" y="390"/>
                  <a:pt x="38" y="393"/>
                  <a:pt x="40" y="392"/>
                </a:cubicBezTo>
                <a:cubicBezTo>
                  <a:pt x="40" y="394"/>
                  <a:pt x="39" y="394"/>
                  <a:pt x="40" y="394"/>
                </a:cubicBezTo>
                <a:cubicBezTo>
                  <a:pt x="39" y="394"/>
                  <a:pt x="39" y="394"/>
                  <a:pt x="39" y="394"/>
                </a:cubicBezTo>
                <a:cubicBezTo>
                  <a:pt x="39" y="395"/>
                  <a:pt x="40" y="400"/>
                  <a:pt x="39" y="397"/>
                </a:cubicBezTo>
                <a:cubicBezTo>
                  <a:pt x="39" y="401"/>
                  <a:pt x="38" y="405"/>
                  <a:pt x="40" y="407"/>
                </a:cubicBezTo>
                <a:cubicBezTo>
                  <a:pt x="40" y="409"/>
                  <a:pt x="40" y="407"/>
                  <a:pt x="39" y="409"/>
                </a:cubicBezTo>
                <a:cubicBezTo>
                  <a:pt x="40" y="409"/>
                  <a:pt x="39" y="413"/>
                  <a:pt x="40" y="413"/>
                </a:cubicBezTo>
                <a:cubicBezTo>
                  <a:pt x="40" y="414"/>
                  <a:pt x="40" y="415"/>
                  <a:pt x="39" y="416"/>
                </a:cubicBezTo>
                <a:cubicBezTo>
                  <a:pt x="39" y="415"/>
                  <a:pt x="39" y="414"/>
                  <a:pt x="39" y="413"/>
                </a:cubicBezTo>
                <a:cubicBezTo>
                  <a:pt x="38" y="414"/>
                  <a:pt x="39" y="415"/>
                  <a:pt x="38" y="415"/>
                </a:cubicBezTo>
                <a:cubicBezTo>
                  <a:pt x="38" y="415"/>
                  <a:pt x="38" y="414"/>
                  <a:pt x="38" y="414"/>
                </a:cubicBezTo>
                <a:cubicBezTo>
                  <a:pt x="37" y="414"/>
                  <a:pt x="38" y="419"/>
                  <a:pt x="39" y="418"/>
                </a:cubicBezTo>
                <a:cubicBezTo>
                  <a:pt x="39" y="417"/>
                  <a:pt x="39" y="416"/>
                  <a:pt x="39" y="416"/>
                </a:cubicBezTo>
                <a:cubicBezTo>
                  <a:pt x="39" y="417"/>
                  <a:pt x="39" y="417"/>
                  <a:pt x="40" y="418"/>
                </a:cubicBezTo>
                <a:cubicBezTo>
                  <a:pt x="40" y="417"/>
                  <a:pt x="39" y="416"/>
                  <a:pt x="40" y="416"/>
                </a:cubicBezTo>
                <a:cubicBezTo>
                  <a:pt x="40" y="416"/>
                  <a:pt x="40" y="418"/>
                  <a:pt x="41" y="419"/>
                </a:cubicBezTo>
                <a:cubicBezTo>
                  <a:pt x="40" y="419"/>
                  <a:pt x="40" y="419"/>
                  <a:pt x="40" y="419"/>
                </a:cubicBezTo>
                <a:cubicBezTo>
                  <a:pt x="40" y="428"/>
                  <a:pt x="41" y="438"/>
                  <a:pt x="41" y="445"/>
                </a:cubicBezTo>
                <a:cubicBezTo>
                  <a:pt x="41" y="445"/>
                  <a:pt x="42" y="444"/>
                  <a:pt x="42" y="446"/>
                </a:cubicBezTo>
                <a:cubicBezTo>
                  <a:pt x="41" y="446"/>
                  <a:pt x="41" y="445"/>
                  <a:pt x="41" y="445"/>
                </a:cubicBezTo>
                <a:cubicBezTo>
                  <a:pt x="41" y="447"/>
                  <a:pt x="42" y="447"/>
                  <a:pt x="41" y="448"/>
                </a:cubicBezTo>
                <a:cubicBezTo>
                  <a:pt x="42" y="448"/>
                  <a:pt x="42" y="448"/>
                  <a:pt x="42" y="449"/>
                </a:cubicBezTo>
                <a:cubicBezTo>
                  <a:pt x="41" y="449"/>
                  <a:pt x="42" y="449"/>
                  <a:pt x="41" y="449"/>
                </a:cubicBezTo>
                <a:cubicBezTo>
                  <a:pt x="41" y="451"/>
                  <a:pt x="41" y="457"/>
                  <a:pt x="42" y="460"/>
                </a:cubicBezTo>
                <a:cubicBezTo>
                  <a:pt x="42" y="460"/>
                  <a:pt x="43" y="460"/>
                  <a:pt x="43" y="461"/>
                </a:cubicBezTo>
                <a:cubicBezTo>
                  <a:pt x="42" y="461"/>
                  <a:pt x="43" y="462"/>
                  <a:pt x="42" y="463"/>
                </a:cubicBezTo>
                <a:cubicBezTo>
                  <a:pt x="42" y="462"/>
                  <a:pt x="42" y="461"/>
                  <a:pt x="42" y="461"/>
                </a:cubicBezTo>
                <a:cubicBezTo>
                  <a:pt x="42" y="462"/>
                  <a:pt x="41" y="467"/>
                  <a:pt x="42" y="466"/>
                </a:cubicBezTo>
                <a:cubicBezTo>
                  <a:pt x="42" y="466"/>
                  <a:pt x="42" y="465"/>
                  <a:pt x="42" y="464"/>
                </a:cubicBezTo>
                <a:cubicBezTo>
                  <a:pt x="42" y="464"/>
                  <a:pt x="43" y="463"/>
                  <a:pt x="43" y="464"/>
                </a:cubicBezTo>
                <a:cubicBezTo>
                  <a:pt x="43" y="465"/>
                  <a:pt x="42" y="465"/>
                  <a:pt x="42" y="466"/>
                </a:cubicBezTo>
                <a:cubicBezTo>
                  <a:pt x="43" y="466"/>
                  <a:pt x="43" y="466"/>
                  <a:pt x="43" y="465"/>
                </a:cubicBezTo>
                <a:cubicBezTo>
                  <a:pt x="43" y="467"/>
                  <a:pt x="43" y="468"/>
                  <a:pt x="43" y="469"/>
                </a:cubicBezTo>
                <a:cubicBezTo>
                  <a:pt x="42" y="469"/>
                  <a:pt x="43" y="467"/>
                  <a:pt x="42" y="467"/>
                </a:cubicBezTo>
                <a:cubicBezTo>
                  <a:pt x="42" y="468"/>
                  <a:pt x="42" y="470"/>
                  <a:pt x="42" y="471"/>
                </a:cubicBezTo>
                <a:cubicBezTo>
                  <a:pt x="42" y="470"/>
                  <a:pt x="43" y="470"/>
                  <a:pt x="43" y="470"/>
                </a:cubicBezTo>
                <a:cubicBezTo>
                  <a:pt x="44" y="471"/>
                  <a:pt x="43" y="473"/>
                  <a:pt x="43" y="473"/>
                </a:cubicBezTo>
                <a:cubicBezTo>
                  <a:pt x="44" y="473"/>
                  <a:pt x="43" y="472"/>
                  <a:pt x="43" y="471"/>
                </a:cubicBezTo>
                <a:cubicBezTo>
                  <a:pt x="44" y="471"/>
                  <a:pt x="44" y="472"/>
                  <a:pt x="44" y="471"/>
                </a:cubicBezTo>
                <a:cubicBezTo>
                  <a:pt x="44" y="469"/>
                  <a:pt x="44" y="471"/>
                  <a:pt x="43" y="470"/>
                </a:cubicBezTo>
                <a:cubicBezTo>
                  <a:pt x="44" y="470"/>
                  <a:pt x="43" y="469"/>
                  <a:pt x="43" y="468"/>
                </a:cubicBezTo>
                <a:cubicBezTo>
                  <a:pt x="44" y="463"/>
                  <a:pt x="43" y="458"/>
                  <a:pt x="43" y="454"/>
                </a:cubicBezTo>
                <a:cubicBezTo>
                  <a:pt x="43" y="454"/>
                  <a:pt x="43" y="454"/>
                  <a:pt x="43" y="454"/>
                </a:cubicBezTo>
                <a:cubicBezTo>
                  <a:pt x="43" y="454"/>
                  <a:pt x="43" y="453"/>
                  <a:pt x="43" y="453"/>
                </a:cubicBezTo>
                <a:cubicBezTo>
                  <a:pt x="43" y="453"/>
                  <a:pt x="43" y="454"/>
                  <a:pt x="44" y="453"/>
                </a:cubicBezTo>
                <a:cubicBezTo>
                  <a:pt x="44" y="451"/>
                  <a:pt x="43" y="448"/>
                  <a:pt x="43" y="447"/>
                </a:cubicBezTo>
                <a:cubicBezTo>
                  <a:pt x="43" y="447"/>
                  <a:pt x="43" y="447"/>
                  <a:pt x="43" y="447"/>
                </a:cubicBezTo>
                <a:cubicBezTo>
                  <a:pt x="43" y="444"/>
                  <a:pt x="43" y="444"/>
                  <a:pt x="44" y="443"/>
                </a:cubicBezTo>
                <a:cubicBezTo>
                  <a:pt x="44" y="441"/>
                  <a:pt x="44" y="444"/>
                  <a:pt x="43" y="443"/>
                </a:cubicBezTo>
                <a:cubicBezTo>
                  <a:pt x="44" y="442"/>
                  <a:pt x="44" y="440"/>
                  <a:pt x="44" y="440"/>
                </a:cubicBezTo>
                <a:cubicBezTo>
                  <a:pt x="43" y="439"/>
                  <a:pt x="44" y="438"/>
                  <a:pt x="45" y="437"/>
                </a:cubicBezTo>
                <a:cubicBezTo>
                  <a:pt x="44" y="437"/>
                  <a:pt x="44" y="438"/>
                  <a:pt x="44" y="437"/>
                </a:cubicBezTo>
                <a:cubicBezTo>
                  <a:pt x="44" y="436"/>
                  <a:pt x="44" y="436"/>
                  <a:pt x="45" y="436"/>
                </a:cubicBezTo>
                <a:cubicBezTo>
                  <a:pt x="45" y="435"/>
                  <a:pt x="44" y="434"/>
                  <a:pt x="44" y="433"/>
                </a:cubicBezTo>
                <a:cubicBezTo>
                  <a:pt x="44" y="434"/>
                  <a:pt x="44" y="435"/>
                  <a:pt x="43" y="436"/>
                </a:cubicBezTo>
                <a:cubicBezTo>
                  <a:pt x="43" y="433"/>
                  <a:pt x="44" y="431"/>
                  <a:pt x="45" y="430"/>
                </a:cubicBezTo>
                <a:cubicBezTo>
                  <a:pt x="45" y="429"/>
                  <a:pt x="45" y="429"/>
                  <a:pt x="44" y="429"/>
                </a:cubicBezTo>
                <a:cubicBezTo>
                  <a:pt x="45" y="427"/>
                  <a:pt x="45" y="428"/>
                  <a:pt x="45" y="426"/>
                </a:cubicBezTo>
                <a:cubicBezTo>
                  <a:pt x="44" y="426"/>
                  <a:pt x="44" y="428"/>
                  <a:pt x="43" y="428"/>
                </a:cubicBezTo>
                <a:cubicBezTo>
                  <a:pt x="44" y="425"/>
                  <a:pt x="43" y="425"/>
                  <a:pt x="43" y="425"/>
                </a:cubicBezTo>
                <a:cubicBezTo>
                  <a:pt x="43" y="422"/>
                  <a:pt x="43" y="418"/>
                  <a:pt x="44" y="416"/>
                </a:cubicBezTo>
                <a:cubicBezTo>
                  <a:pt x="44" y="418"/>
                  <a:pt x="44" y="418"/>
                  <a:pt x="44" y="419"/>
                </a:cubicBezTo>
                <a:cubicBezTo>
                  <a:pt x="43" y="420"/>
                  <a:pt x="44" y="421"/>
                  <a:pt x="44" y="423"/>
                </a:cubicBezTo>
                <a:cubicBezTo>
                  <a:pt x="44" y="423"/>
                  <a:pt x="44" y="421"/>
                  <a:pt x="45" y="421"/>
                </a:cubicBezTo>
                <a:cubicBezTo>
                  <a:pt x="44" y="421"/>
                  <a:pt x="44" y="421"/>
                  <a:pt x="44" y="420"/>
                </a:cubicBezTo>
                <a:cubicBezTo>
                  <a:pt x="44" y="418"/>
                  <a:pt x="46" y="418"/>
                  <a:pt x="47" y="419"/>
                </a:cubicBezTo>
                <a:cubicBezTo>
                  <a:pt x="46" y="417"/>
                  <a:pt x="47" y="417"/>
                  <a:pt x="46" y="416"/>
                </a:cubicBezTo>
                <a:cubicBezTo>
                  <a:pt x="46" y="417"/>
                  <a:pt x="46" y="418"/>
                  <a:pt x="46" y="418"/>
                </a:cubicBezTo>
                <a:cubicBezTo>
                  <a:pt x="46" y="415"/>
                  <a:pt x="45" y="413"/>
                  <a:pt x="46" y="410"/>
                </a:cubicBezTo>
                <a:cubicBezTo>
                  <a:pt x="45" y="405"/>
                  <a:pt x="47" y="400"/>
                  <a:pt x="45" y="396"/>
                </a:cubicBezTo>
                <a:cubicBezTo>
                  <a:pt x="45" y="392"/>
                  <a:pt x="47" y="391"/>
                  <a:pt x="49" y="393"/>
                </a:cubicBezTo>
                <a:cubicBezTo>
                  <a:pt x="48" y="395"/>
                  <a:pt x="49" y="395"/>
                  <a:pt x="49" y="397"/>
                </a:cubicBezTo>
                <a:cubicBezTo>
                  <a:pt x="48" y="396"/>
                  <a:pt x="48" y="398"/>
                  <a:pt x="48" y="398"/>
                </a:cubicBezTo>
                <a:cubicBezTo>
                  <a:pt x="48" y="397"/>
                  <a:pt x="47" y="396"/>
                  <a:pt x="47" y="397"/>
                </a:cubicBezTo>
                <a:cubicBezTo>
                  <a:pt x="47" y="398"/>
                  <a:pt x="47" y="399"/>
                  <a:pt x="47" y="399"/>
                </a:cubicBezTo>
                <a:cubicBezTo>
                  <a:pt x="48" y="398"/>
                  <a:pt x="48" y="400"/>
                  <a:pt x="49" y="398"/>
                </a:cubicBezTo>
                <a:cubicBezTo>
                  <a:pt x="49" y="399"/>
                  <a:pt x="49" y="402"/>
                  <a:pt x="50" y="402"/>
                </a:cubicBezTo>
                <a:cubicBezTo>
                  <a:pt x="50" y="398"/>
                  <a:pt x="49" y="396"/>
                  <a:pt x="50" y="391"/>
                </a:cubicBezTo>
                <a:cubicBezTo>
                  <a:pt x="50" y="392"/>
                  <a:pt x="50" y="393"/>
                  <a:pt x="50" y="394"/>
                </a:cubicBezTo>
                <a:cubicBezTo>
                  <a:pt x="50" y="394"/>
                  <a:pt x="50" y="394"/>
                  <a:pt x="50" y="394"/>
                </a:cubicBezTo>
                <a:cubicBezTo>
                  <a:pt x="51" y="395"/>
                  <a:pt x="50" y="392"/>
                  <a:pt x="51" y="392"/>
                </a:cubicBezTo>
                <a:cubicBezTo>
                  <a:pt x="51" y="392"/>
                  <a:pt x="51" y="392"/>
                  <a:pt x="51" y="393"/>
                </a:cubicBezTo>
                <a:cubicBezTo>
                  <a:pt x="51" y="395"/>
                  <a:pt x="51" y="398"/>
                  <a:pt x="52" y="401"/>
                </a:cubicBezTo>
                <a:cubicBezTo>
                  <a:pt x="50" y="403"/>
                  <a:pt x="53" y="407"/>
                  <a:pt x="52" y="409"/>
                </a:cubicBezTo>
                <a:cubicBezTo>
                  <a:pt x="52" y="410"/>
                  <a:pt x="52" y="410"/>
                  <a:pt x="53" y="410"/>
                </a:cubicBezTo>
                <a:cubicBezTo>
                  <a:pt x="53" y="409"/>
                  <a:pt x="53" y="408"/>
                  <a:pt x="54" y="407"/>
                </a:cubicBezTo>
                <a:cubicBezTo>
                  <a:pt x="54" y="406"/>
                  <a:pt x="53" y="406"/>
                  <a:pt x="54" y="405"/>
                </a:cubicBezTo>
                <a:cubicBezTo>
                  <a:pt x="54" y="405"/>
                  <a:pt x="54" y="405"/>
                  <a:pt x="54" y="404"/>
                </a:cubicBezTo>
                <a:cubicBezTo>
                  <a:pt x="54" y="402"/>
                  <a:pt x="54" y="399"/>
                  <a:pt x="54" y="397"/>
                </a:cubicBezTo>
                <a:cubicBezTo>
                  <a:pt x="54" y="397"/>
                  <a:pt x="54" y="396"/>
                  <a:pt x="53" y="396"/>
                </a:cubicBezTo>
                <a:cubicBezTo>
                  <a:pt x="54" y="396"/>
                  <a:pt x="54" y="395"/>
                  <a:pt x="54" y="396"/>
                </a:cubicBezTo>
                <a:cubicBezTo>
                  <a:pt x="54" y="393"/>
                  <a:pt x="53" y="394"/>
                  <a:pt x="53" y="394"/>
                </a:cubicBezTo>
                <a:cubicBezTo>
                  <a:pt x="53" y="393"/>
                  <a:pt x="54" y="393"/>
                  <a:pt x="54" y="392"/>
                </a:cubicBezTo>
                <a:cubicBezTo>
                  <a:pt x="53" y="392"/>
                  <a:pt x="52" y="391"/>
                  <a:pt x="52" y="389"/>
                </a:cubicBezTo>
                <a:cubicBezTo>
                  <a:pt x="52" y="389"/>
                  <a:pt x="52" y="388"/>
                  <a:pt x="53" y="388"/>
                </a:cubicBezTo>
                <a:cubicBezTo>
                  <a:pt x="52" y="390"/>
                  <a:pt x="53" y="390"/>
                  <a:pt x="54" y="390"/>
                </a:cubicBezTo>
                <a:cubicBezTo>
                  <a:pt x="54" y="389"/>
                  <a:pt x="54" y="389"/>
                  <a:pt x="54" y="388"/>
                </a:cubicBezTo>
                <a:cubicBezTo>
                  <a:pt x="54" y="388"/>
                  <a:pt x="53" y="389"/>
                  <a:pt x="53" y="388"/>
                </a:cubicBezTo>
                <a:cubicBezTo>
                  <a:pt x="53" y="387"/>
                  <a:pt x="55" y="387"/>
                  <a:pt x="54" y="385"/>
                </a:cubicBezTo>
                <a:cubicBezTo>
                  <a:pt x="54" y="386"/>
                  <a:pt x="53" y="386"/>
                  <a:pt x="53" y="386"/>
                </a:cubicBezTo>
                <a:cubicBezTo>
                  <a:pt x="54" y="385"/>
                  <a:pt x="54" y="384"/>
                  <a:pt x="54" y="382"/>
                </a:cubicBezTo>
                <a:cubicBezTo>
                  <a:pt x="53" y="382"/>
                  <a:pt x="53" y="379"/>
                  <a:pt x="54" y="378"/>
                </a:cubicBezTo>
                <a:cubicBezTo>
                  <a:pt x="53" y="378"/>
                  <a:pt x="52" y="376"/>
                  <a:pt x="52" y="377"/>
                </a:cubicBezTo>
                <a:cubicBezTo>
                  <a:pt x="52" y="375"/>
                  <a:pt x="52" y="373"/>
                  <a:pt x="51" y="374"/>
                </a:cubicBezTo>
                <a:cubicBezTo>
                  <a:pt x="51" y="375"/>
                  <a:pt x="51" y="379"/>
                  <a:pt x="52" y="378"/>
                </a:cubicBezTo>
                <a:cubicBezTo>
                  <a:pt x="52" y="379"/>
                  <a:pt x="52" y="380"/>
                  <a:pt x="52" y="381"/>
                </a:cubicBezTo>
                <a:cubicBezTo>
                  <a:pt x="52" y="380"/>
                  <a:pt x="51" y="379"/>
                  <a:pt x="51" y="380"/>
                </a:cubicBezTo>
                <a:cubicBezTo>
                  <a:pt x="51" y="381"/>
                  <a:pt x="52" y="381"/>
                  <a:pt x="52" y="382"/>
                </a:cubicBezTo>
                <a:cubicBezTo>
                  <a:pt x="52" y="383"/>
                  <a:pt x="51" y="382"/>
                  <a:pt x="51" y="383"/>
                </a:cubicBezTo>
                <a:cubicBezTo>
                  <a:pt x="52" y="386"/>
                  <a:pt x="51" y="389"/>
                  <a:pt x="51" y="391"/>
                </a:cubicBezTo>
                <a:cubicBezTo>
                  <a:pt x="51" y="390"/>
                  <a:pt x="50" y="389"/>
                  <a:pt x="49" y="388"/>
                </a:cubicBezTo>
                <a:cubicBezTo>
                  <a:pt x="50" y="388"/>
                  <a:pt x="50" y="387"/>
                  <a:pt x="50" y="387"/>
                </a:cubicBezTo>
                <a:cubicBezTo>
                  <a:pt x="49" y="388"/>
                  <a:pt x="50" y="386"/>
                  <a:pt x="50" y="385"/>
                </a:cubicBezTo>
                <a:cubicBezTo>
                  <a:pt x="49" y="385"/>
                  <a:pt x="49" y="387"/>
                  <a:pt x="49" y="386"/>
                </a:cubicBezTo>
                <a:cubicBezTo>
                  <a:pt x="49" y="384"/>
                  <a:pt x="50" y="384"/>
                  <a:pt x="50" y="384"/>
                </a:cubicBezTo>
                <a:cubicBezTo>
                  <a:pt x="50" y="384"/>
                  <a:pt x="49" y="383"/>
                  <a:pt x="50" y="382"/>
                </a:cubicBezTo>
                <a:cubicBezTo>
                  <a:pt x="50" y="381"/>
                  <a:pt x="49" y="381"/>
                  <a:pt x="49" y="379"/>
                </a:cubicBezTo>
                <a:cubicBezTo>
                  <a:pt x="49" y="379"/>
                  <a:pt x="49" y="379"/>
                  <a:pt x="48" y="379"/>
                </a:cubicBezTo>
                <a:cubicBezTo>
                  <a:pt x="48" y="377"/>
                  <a:pt x="47" y="379"/>
                  <a:pt x="47" y="377"/>
                </a:cubicBezTo>
                <a:cubicBezTo>
                  <a:pt x="48" y="377"/>
                  <a:pt x="49" y="379"/>
                  <a:pt x="50" y="378"/>
                </a:cubicBezTo>
                <a:cubicBezTo>
                  <a:pt x="50" y="377"/>
                  <a:pt x="49" y="377"/>
                  <a:pt x="49" y="376"/>
                </a:cubicBezTo>
                <a:cubicBezTo>
                  <a:pt x="50" y="376"/>
                  <a:pt x="49" y="373"/>
                  <a:pt x="49" y="372"/>
                </a:cubicBezTo>
                <a:cubicBezTo>
                  <a:pt x="49" y="373"/>
                  <a:pt x="49" y="372"/>
                  <a:pt x="48" y="373"/>
                </a:cubicBezTo>
                <a:cubicBezTo>
                  <a:pt x="48" y="369"/>
                  <a:pt x="47" y="370"/>
                  <a:pt x="47" y="367"/>
                </a:cubicBezTo>
                <a:cubicBezTo>
                  <a:pt x="48" y="367"/>
                  <a:pt x="48" y="367"/>
                  <a:pt x="48" y="367"/>
                </a:cubicBezTo>
                <a:cubicBezTo>
                  <a:pt x="47" y="364"/>
                  <a:pt x="47" y="359"/>
                  <a:pt x="46" y="359"/>
                </a:cubicBezTo>
                <a:cubicBezTo>
                  <a:pt x="47" y="359"/>
                  <a:pt x="47" y="358"/>
                  <a:pt x="47" y="358"/>
                </a:cubicBezTo>
                <a:cubicBezTo>
                  <a:pt x="47" y="358"/>
                  <a:pt x="47" y="358"/>
                  <a:pt x="47" y="358"/>
                </a:cubicBezTo>
                <a:cubicBezTo>
                  <a:pt x="47" y="355"/>
                  <a:pt x="46" y="354"/>
                  <a:pt x="47" y="352"/>
                </a:cubicBezTo>
                <a:cubicBezTo>
                  <a:pt x="47" y="352"/>
                  <a:pt x="47" y="352"/>
                  <a:pt x="47" y="352"/>
                </a:cubicBezTo>
                <a:cubicBezTo>
                  <a:pt x="47" y="351"/>
                  <a:pt x="47" y="349"/>
                  <a:pt x="47" y="348"/>
                </a:cubicBezTo>
                <a:cubicBezTo>
                  <a:pt x="46" y="347"/>
                  <a:pt x="47" y="345"/>
                  <a:pt x="47" y="343"/>
                </a:cubicBezTo>
                <a:cubicBezTo>
                  <a:pt x="46" y="342"/>
                  <a:pt x="46" y="344"/>
                  <a:pt x="46" y="343"/>
                </a:cubicBezTo>
                <a:cubicBezTo>
                  <a:pt x="46" y="341"/>
                  <a:pt x="46" y="340"/>
                  <a:pt x="46" y="339"/>
                </a:cubicBezTo>
                <a:cubicBezTo>
                  <a:pt x="46" y="339"/>
                  <a:pt x="46" y="337"/>
                  <a:pt x="45" y="338"/>
                </a:cubicBezTo>
                <a:cubicBezTo>
                  <a:pt x="46" y="339"/>
                  <a:pt x="45" y="339"/>
                  <a:pt x="45" y="338"/>
                </a:cubicBezTo>
                <a:cubicBezTo>
                  <a:pt x="46" y="343"/>
                  <a:pt x="45" y="345"/>
                  <a:pt x="46" y="349"/>
                </a:cubicBezTo>
                <a:cubicBezTo>
                  <a:pt x="46" y="349"/>
                  <a:pt x="45" y="348"/>
                  <a:pt x="45" y="348"/>
                </a:cubicBezTo>
                <a:cubicBezTo>
                  <a:pt x="45" y="350"/>
                  <a:pt x="46" y="353"/>
                  <a:pt x="45" y="354"/>
                </a:cubicBezTo>
                <a:cubicBezTo>
                  <a:pt x="45" y="354"/>
                  <a:pt x="45" y="357"/>
                  <a:pt x="46" y="358"/>
                </a:cubicBezTo>
                <a:cubicBezTo>
                  <a:pt x="44" y="359"/>
                  <a:pt x="46" y="362"/>
                  <a:pt x="46" y="363"/>
                </a:cubicBezTo>
                <a:cubicBezTo>
                  <a:pt x="46" y="363"/>
                  <a:pt x="45" y="363"/>
                  <a:pt x="45" y="363"/>
                </a:cubicBezTo>
                <a:cubicBezTo>
                  <a:pt x="45" y="365"/>
                  <a:pt x="44" y="366"/>
                  <a:pt x="45" y="367"/>
                </a:cubicBezTo>
                <a:cubicBezTo>
                  <a:pt x="45" y="367"/>
                  <a:pt x="45" y="369"/>
                  <a:pt x="44" y="368"/>
                </a:cubicBezTo>
                <a:cubicBezTo>
                  <a:pt x="44" y="368"/>
                  <a:pt x="44" y="368"/>
                  <a:pt x="44" y="368"/>
                </a:cubicBezTo>
                <a:cubicBezTo>
                  <a:pt x="44" y="369"/>
                  <a:pt x="45" y="372"/>
                  <a:pt x="44" y="372"/>
                </a:cubicBezTo>
                <a:cubicBezTo>
                  <a:pt x="44" y="370"/>
                  <a:pt x="44" y="368"/>
                  <a:pt x="43" y="366"/>
                </a:cubicBezTo>
                <a:cubicBezTo>
                  <a:pt x="45" y="366"/>
                  <a:pt x="45" y="366"/>
                  <a:pt x="45" y="366"/>
                </a:cubicBezTo>
                <a:cubicBezTo>
                  <a:pt x="44" y="364"/>
                  <a:pt x="44" y="364"/>
                  <a:pt x="45" y="362"/>
                </a:cubicBezTo>
                <a:cubicBezTo>
                  <a:pt x="44" y="362"/>
                  <a:pt x="44" y="362"/>
                  <a:pt x="43" y="361"/>
                </a:cubicBezTo>
                <a:cubicBezTo>
                  <a:pt x="43" y="363"/>
                  <a:pt x="43" y="365"/>
                  <a:pt x="43" y="366"/>
                </a:cubicBezTo>
                <a:cubicBezTo>
                  <a:pt x="43" y="366"/>
                  <a:pt x="42" y="366"/>
                  <a:pt x="42" y="366"/>
                </a:cubicBezTo>
                <a:cubicBezTo>
                  <a:pt x="43" y="364"/>
                  <a:pt x="42" y="363"/>
                  <a:pt x="43" y="360"/>
                </a:cubicBezTo>
                <a:cubicBezTo>
                  <a:pt x="42" y="361"/>
                  <a:pt x="43" y="357"/>
                  <a:pt x="42" y="357"/>
                </a:cubicBezTo>
                <a:cubicBezTo>
                  <a:pt x="42" y="359"/>
                  <a:pt x="41" y="356"/>
                  <a:pt x="41" y="357"/>
                </a:cubicBezTo>
                <a:cubicBezTo>
                  <a:pt x="39" y="359"/>
                  <a:pt x="42" y="367"/>
                  <a:pt x="40" y="368"/>
                </a:cubicBezTo>
                <a:cubicBezTo>
                  <a:pt x="40" y="364"/>
                  <a:pt x="41" y="362"/>
                  <a:pt x="39" y="359"/>
                </a:cubicBezTo>
                <a:cubicBezTo>
                  <a:pt x="39" y="360"/>
                  <a:pt x="39" y="360"/>
                  <a:pt x="38" y="361"/>
                </a:cubicBezTo>
                <a:cubicBezTo>
                  <a:pt x="39" y="362"/>
                  <a:pt x="39" y="360"/>
                  <a:pt x="39" y="362"/>
                </a:cubicBezTo>
                <a:cubicBezTo>
                  <a:pt x="39" y="365"/>
                  <a:pt x="38" y="366"/>
                  <a:pt x="39" y="369"/>
                </a:cubicBezTo>
                <a:cubicBezTo>
                  <a:pt x="38" y="369"/>
                  <a:pt x="40" y="371"/>
                  <a:pt x="38" y="374"/>
                </a:cubicBezTo>
                <a:cubicBezTo>
                  <a:pt x="40" y="376"/>
                  <a:pt x="38" y="378"/>
                  <a:pt x="39" y="379"/>
                </a:cubicBezTo>
                <a:cubicBezTo>
                  <a:pt x="39" y="380"/>
                  <a:pt x="39" y="380"/>
                  <a:pt x="39" y="381"/>
                </a:cubicBezTo>
                <a:cubicBezTo>
                  <a:pt x="39" y="382"/>
                  <a:pt x="39" y="381"/>
                  <a:pt x="39" y="382"/>
                </a:cubicBezTo>
                <a:cubicBezTo>
                  <a:pt x="39" y="382"/>
                  <a:pt x="39" y="383"/>
                  <a:pt x="39" y="383"/>
                </a:cubicBezTo>
                <a:cubicBezTo>
                  <a:pt x="38" y="383"/>
                  <a:pt x="38" y="383"/>
                  <a:pt x="37" y="383"/>
                </a:cubicBezTo>
                <a:cubicBezTo>
                  <a:pt x="37" y="384"/>
                  <a:pt x="38" y="385"/>
                  <a:pt x="37" y="386"/>
                </a:cubicBezTo>
                <a:cubicBezTo>
                  <a:pt x="37" y="385"/>
                  <a:pt x="36" y="385"/>
                  <a:pt x="36" y="383"/>
                </a:cubicBezTo>
                <a:cubicBezTo>
                  <a:pt x="38" y="383"/>
                  <a:pt x="36" y="380"/>
                  <a:pt x="37" y="380"/>
                </a:cubicBezTo>
                <a:cubicBezTo>
                  <a:pt x="37" y="380"/>
                  <a:pt x="36" y="379"/>
                  <a:pt x="36" y="380"/>
                </a:cubicBezTo>
                <a:cubicBezTo>
                  <a:pt x="36" y="380"/>
                  <a:pt x="36" y="380"/>
                  <a:pt x="36" y="380"/>
                </a:cubicBezTo>
                <a:cubicBezTo>
                  <a:pt x="36" y="382"/>
                  <a:pt x="36" y="383"/>
                  <a:pt x="36" y="384"/>
                </a:cubicBezTo>
                <a:cubicBezTo>
                  <a:pt x="35" y="384"/>
                  <a:pt x="35" y="382"/>
                  <a:pt x="34" y="382"/>
                </a:cubicBezTo>
                <a:cubicBezTo>
                  <a:pt x="36" y="381"/>
                  <a:pt x="34" y="378"/>
                  <a:pt x="35" y="377"/>
                </a:cubicBezTo>
                <a:cubicBezTo>
                  <a:pt x="36" y="377"/>
                  <a:pt x="37" y="378"/>
                  <a:pt x="37" y="376"/>
                </a:cubicBezTo>
                <a:cubicBezTo>
                  <a:pt x="37" y="376"/>
                  <a:pt x="37" y="376"/>
                  <a:pt x="37" y="375"/>
                </a:cubicBezTo>
                <a:cubicBezTo>
                  <a:pt x="36" y="378"/>
                  <a:pt x="35" y="376"/>
                  <a:pt x="34" y="375"/>
                </a:cubicBezTo>
                <a:cubicBezTo>
                  <a:pt x="34" y="372"/>
                  <a:pt x="35" y="375"/>
                  <a:pt x="35" y="374"/>
                </a:cubicBezTo>
                <a:cubicBezTo>
                  <a:pt x="35" y="374"/>
                  <a:pt x="35" y="374"/>
                  <a:pt x="35" y="373"/>
                </a:cubicBezTo>
                <a:cubicBezTo>
                  <a:pt x="35" y="373"/>
                  <a:pt x="35" y="373"/>
                  <a:pt x="35" y="373"/>
                </a:cubicBezTo>
                <a:cubicBezTo>
                  <a:pt x="35" y="373"/>
                  <a:pt x="34" y="374"/>
                  <a:pt x="34" y="372"/>
                </a:cubicBezTo>
                <a:cubicBezTo>
                  <a:pt x="33" y="372"/>
                  <a:pt x="34" y="374"/>
                  <a:pt x="33" y="375"/>
                </a:cubicBezTo>
                <a:cubicBezTo>
                  <a:pt x="33" y="374"/>
                  <a:pt x="33" y="373"/>
                  <a:pt x="33" y="372"/>
                </a:cubicBezTo>
                <a:cubicBezTo>
                  <a:pt x="33" y="371"/>
                  <a:pt x="34" y="372"/>
                  <a:pt x="34" y="370"/>
                </a:cubicBezTo>
                <a:cubicBezTo>
                  <a:pt x="33" y="370"/>
                  <a:pt x="33" y="371"/>
                  <a:pt x="32" y="371"/>
                </a:cubicBezTo>
                <a:cubicBezTo>
                  <a:pt x="32" y="372"/>
                  <a:pt x="32" y="373"/>
                  <a:pt x="32" y="373"/>
                </a:cubicBezTo>
                <a:cubicBezTo>
                  <a:pt x="32" y="372"/>
                  <a:pt x="32" y="373"/>
                  <a:pt x="31" y="373"/>
                </a:cubicBezTo>
                <a:cubicBezTo>
                  <a:pt x="31" y="373"/>
                  <a:pt x="30" y="373"/>
                  <a:pt x="30" y="372"/>
                </a:cubicBezTo>
                <a:cubicBezTo>
                  <a:pt x="30" y="372"/>
                  <a:pt x="31" y="372"/>
                  <a:pt x="31" y="372"/>
                </a:cubicBezTo>
                <a:cubicBezTo>
                  <a:pt x="31" y="372"/>
                  <a:pt x="31" y="372"/>
                  <a:pt x="31" y="372"/>
                </a:cubicBezTo>
                <a:cubicBezTo>
                  <a:pt x="31" y="372"/>
                  <a:pt x="32" y="372"/>
                  <a:pt x="32" y="371"/>
                </a:cubicBezTo>
                <a:cubicBezTo>
                  <a:pt x="31" y="371"/>
                  <a:pt x="31" y="369"/>
                  <a:pt x="31" y="371"/>
                </a:cubicBezTo>
                <a:cubicBezTo>
                  <a:pt x="30" y="370"/>
                  <a:pt x="31" y="369"/>
                  <a:pt x="31" y="369"/>
                </a:cubicBezTo>
                <a:cubicBezTo>
                  <a:pt x="31" y="367"/>
                  <a:pt x="30" y="369"/>
                  <a:pt x="30" y="368"/>
                </a:cubicBezTo>
                <a:cubicBezTo>
                  <a:pt x="32" y="366"/>
                  <a:pt x="32" y="366"/>
                  <a:pt x="30" y="366"/>
                </a:cubicBezTo>
                <a:cubicBezTo>
                  <a:pt x="30" y="366"/>
                  <a:pt x="31" y="365"/>
                  <a:pt x="31" y="365"/>
                </a:cubicBezTo>
                <a:cubicBezTo>
                  <a:pt x="31" y="365"/>
                  <a:pt x="31" y="366"/>
                  <a:pt x="31" y="366"/>
                </a:cubicBezTo>
                <a:cubicBezTo>
                  <a:pt x="31" y="366"/>
                  <a:pt x="31" y="365"/>
                  <a:pt x="32" y="366"/>
                </a:cubicBezTo>
                <a:cubicBezTo>
                  <a:pt x="31" y="364"/>
                  <a:pt x="31" y="362"/>
                  <a:pt x="32" y="362"/>
                </a:cubicBezTo>
                <a:cubicBezTo>
                  <a:pt x="32" y="363"/>
                  <a:pt x="33" y="362"/>
                  <a:pt x="33" y="364"/>
                </a:cubicBezTo>
                <a:cubicBezTo>
                  <a:pt x="34" y="364"/>
                  <a:pt x="35" y="361"/>
                  <a:pt x="34" y="360"/>
                </a:cubicBezTo>
                <a:cubicBezTo>
                  <a:pt x="34" y="363"/>
                  <a:pt x="34" y="360"/>
                  <a:pt x="33" y="360"/>
                </a:cubicBezTo>
                <a:cubicBezTo>
                  <a:pt x="33" y="360"/>
                  <a:pt x="33" y="361"/>
                  <a:pt x="33" y="361"/>
                </a:cubicBezTo>
                <a:cubicBezTo>
                  <a:pt x="33" y="360"/>
                  <a:pt x="31" y="362"/>
                  <a:pt x="32" y="360"/>
                </a:cubicBezTo>
                <a:cubicBezTo>
                  <a:pt x="32" y="359"/>
                  <a:pt x="32" y="360"/>
                  <a:pt x="33" y="360"/>
                </a:cubicBezTo>
                <a:cubicBezTo>
                  <a:pt x="33" y="359"/>
                  <a:pt x="33" y="358"/>
                  <a:pt x="33" y="357"/>
                </a:cubicBezTo>
                <a:cubicBezTo>
                  <a:pt x="34" y="357"/>
                  <a:pt x="33" y="356"/>
                  <a:pt x="33" y="355"/>
                </a:cubicBezTo>
                <a:cubicBezTo>
                  <a:pt x="33" y="354"/>
                  <a:pt x="32" y="354"/>
                  <a:pt x="31" y="354"/>
                </a:cubicBezTo>
                <a:cubicBezTo>
                  <a:pt x="31" y="355"/>
                  <a:pt x="32" y="354"/>
                  <a:pt x="32" y="355"/>
                </a:cubicBezTo>
                <a:cubicBezTo>
                  <a:pt x="31" y="355"/>
                  <a:pt x="31" y="355"/>
                  <a:pt x="31" y="356"/>
                </a:cubicBezTo>
                <a:cubicBezTo>
                  <a:pt x="31" y="353"/>
                  <a:pt x="30" y="350"/>
                  <a:pt x="31" y="348"/>
                </a:cubicBezTo>
                <a:cubicBezTo>
                  <a:pt x="30" y="348"/>
                  <a:pt x="30" y="348"/>
                  <a:pt x="30" y="347"/>
                </a:cubicBezTo>
                <a:cubicBezTo>
                  <a:pt x="30" y="346"/>
                  <a:pt x="30" y="347"/>
                  <a:pt x="30" y="345"/>
                </a:cubicBezTo>
                <a:cubicBezTo>
                  <a:pt x="31" y="345"/>
                  <a:pt x="32" y="345"/>
                  <a:pt x="32" y="347"/>
                </a:cubicBezTo>
                <a:cubicBezTo>
                  <a:pt x="33" y="346"/>
                  <a:pt x="32" y="342"/>
                  <a:pt x="32" y="342"/>
                </a:cubicBezTo>
                <a:cubicBezTo>
                  <a:pt x="32" y="343"/>
                  <a:pt x="32" y="344"/>
                  <a:pt x="32" y="344"/>
                </a:cubicBezTo>
                <a:cubicBezTo>
                  <a:pt x="32" y="342"/>
                  <a:pt x="31" y="344"/>
                  <a:pt x="31" y="344"/>
                </a:cubicBezTo>
                <a:cubicBezTo>
                  <a:pt x="30" y="343"/>
                  <a:pt x="30" y="343"/>
                  <a:pt x="30" y="341"/>
                </a:cubicBezTo>
                <a:cubicBezTo>
                  <a:pt x="30" y="340"/>
                  <a:pt x="30" y="341"/>
                  <a:pt x="31" y="341"/>
                </a:cubicBezTo>
                <a:cubicBezTo>
                  <a:pt x="31" y="339"/>
                  <a:pt x="30" y="340"/>
                  <a:pt x="30" y="340"/>
                </a:cubicBezTo>
                <a:cubicBezTo>
                  <a:pt x="30" y="339"/>
                  <a:pt x="29" y="338"/>
                  <a:pt x="30" y="338"/>
                </a:cubicBezTo>
                <a:cubicBezTo>
                  <a:pt x="31" y="338"/>
                  <a:pt x="31" y="338"/>
                  <a:pt x="31" y="338"/>
                </a:cubicBezTo>
                <a:cubicBezTo>
                  <a:pt x="30" y="335"/>
                  <a:pt x="30" y="336"/>
                  <a:pt x="29" y="333"/>
                </a:cubicBezTo>
                <a:cubicBezTo>
                  <a:pt x="30" y="333"/>
                  <a:pt x="30" y="333"/>
                  <a:pt x="30" y="334"/>
                </a:cubicBezTo>
                <a:cubicBezTo>
                  <a:pt x="30" y="331"/>
                  <a:pt x="29" y="334"/>
                  <a:pt x="29" y="331"/>
                </a:cubicBezTo>
                <a:cubicBezTo>
                  <a:pt x="30" y="331"/>
                  <a:pt x="30" y="332"/>
                  <a:pt x="30" y="332"/>
                </a:cubicBezTo>
                <a:cubicBezTo>
                  <a:pt x="30" y="331"/>
                  <a:pt x="30" y="331"/>
                  <a:pt x="30" y="330"/>
                </a:cubicBezTo>
                <a:cubicBezTo>
                  <a:pt x="31" y="329"/>
                  <a:pt x="32" y="327"/>
                  <a:pt x="33" y="329"/>
                </a:cubicBezTo>
                <a:cubicBezTo>
                  <a:pt x="33" y="329"/>
                  <a:pt x="34" y="328"/>
                  <a:pt x="34" y="328"/>
                </a:cubicBezTo>
                <a:cubicBezTo>
                  <a:pt x="33" y="328"/>
                  <a:pt x="33" y="323"/>
                  <a:pt x="32" y="322"/>
                </a:cubicBezTo>
                <a:cubicBezTo>
                  <a:pt x="32" y="323"/>
                  <a:pt x="32" y="323"/>
                  <a:pt x="32" y="324"/>
                </a:cubicBezTo>
                <a:cubicBezTo>
                  <a:pt x="32" y="324"/>
                  <a:pt x="32" y="324"/>
                  <a:pt x="32" y="325"/>
                </a:cubicBezTo>
                <a:cubicBezTo>
                  <a:pt x="32" y="324"/>
                  <a:pt x="32" y="325"/>
                  <a:pt x="31" y="324"/>
                </a:cubicBezTo>
                <a:cubicBezTo>
                  <a:pt x="32" y="323"/>
                  <a:pt x="31" y="322"/>
                  <a:pt x="32" y="322"/>
                </a:cubicBezTo>
                <a:cubicBezTo>
                  <a:pt x="32" y="321"/>
                  <a:pt x="32" y="322"/>
                  <a:pt x="33" y="322"/>
                </a:cubicBezTo>
                <a:cubicBezTo>
                  <a:pt x="33" y="321"/>
                  <a:pt x="33" y="321"/>
                  <a:pt x="33" y="320"/>
                </a:cubicBezTo>
                <a:cubicBezTo>
                  <a:pt x="33" y="320"/>
                  <a:pt x="32" y="321"/>
                  <a:pt x="31" y="320"/>
                </a:cubicBezTo>
                <a:cubicBezTo>
                  <a:pt x="32" y="320"/>
                  <a:pt x="33" y="319"/>
                  <a:pt x="33" y="318"/>
                </a:cubicBezTo>
                <a:cubicBezTo>
                  <a:pt x="33" y="314"/>
                  <a:pt x="33" y="310"/>
                  <a:pt x="34" y="307"/>
                </a:cubicBezTo>
                <a:cubicBezTo>
                  <a:pt x="33" y="309"/>
                  <a:pt x="35" y="310"/>
                  <a:pt x="34" y="313"/>
                </a:cubicBezTo>
                <a:cubicBezTo>
                  <a:pt x="34" y="312"/>
                  <a:pt x="34" y="311"/>
                  <a:pt x="34" y="312"/>
                </a:cubicBezTo>
                <a:cubicBezTo>
                  <a:pt x="34" y="312"/>
                  <a:pt x="34" y="313"/>
                  <a:pt x="34" y="314"/>
                </a:cubicBezTo>
                <a:cubicBezTo>
                  <a:pt x="34" y="315"/>
                  <a:pt x="35" y="315"/>
                  <a:pt x="35" y="315"/>
                </a:cubicBezTo>
                <a:cubicBezTo>
                  <a:pt x="35" y="313"/>
                  <a:pt x="36" y="309"/>
                  <a:pt x="35" y="308"/>
                </a:cubicBezTo>
                <a:cubicBezTo>
                  <a:pt x="35" y="309"/>
                  <a:pt x="35" y="309"/>
                  <a:pt x="35" y="310"/>
                </a:cubicBezTo>
                <a:cubicBezTo>
                  <a:pt x="34" y="309"/>
                  <a:pt x="35" y="308"/>
                  <a:pt x="34" y="307"/>
                </a:cubicBezTo>
                <a:cubicBezTo>
                  <a:pt x="35" y="307"/>
                  <a:pt x="36" y="305"/>
                  <a:pt x="36" y="307"/>
                </a:cubicBezTo>
                <a:cubicBezTo>
                  <a:pt x="35" y="309"/>
                  <a:pt x="36" y="313"/>
                  <a:pt x="37" y="313"/>
                </a:cubicBezTo>
                <a:cubicBezTo>
                  <a:pt x="37" y="314"/>
                  <a:pt x="36" y="314"/>
                  <a:pt x="36" y="315"/>
                </a:cubicBezTo>
                <a:cubicBezTo>
                  <a:pt x="36" y="315"/>
                  <a:pt x="36" y="318"/>
                  <a:pt x="36" y="319"/>
                </a:cubicBezTo>
                <a:cubicBezTo>
                  <a:pt x="37" y="319"/>
                  <a:pt x="37" y="317"/>
                  <a:pt x="37" y="318"/>
                </a:cubicBezTo>
                <a:cubicBezTo>
                  <a:pt x="37" y="318"/>
                  <a:pt x="37" y="318"/>
                  <a:pt x="37" y="319"/>
                </a:cubicBezTo>
                <a:cubicBezTo>
                  <a:pt x="37" y="320"/>
                  <a:pt x="37" y="319"/>
                  <a:pt x="37" y="320"/>
                </a:cubicBezTo>
                <a:cubicBezTo>
                  <a:pt x="37" y="320"/>
                  <a:pt x="37" y="320"/>
                  <a:pt x="37" y="320"/>
                </a:cubicBezTo>
                <a:cubicBezTo>
                  <a:pt x="37" y="319"/>
                  <a:pt x="36" y="320"/>
                  <a:pt x="36" y="320"/>
                </a:cubicBezTo>
                <a:cubicBezTo>
                  <a:pt x="35" y="319"/>
                  <a:pt x="36" y="318"/>
                  <a:pt x="35" y="317"/>
                </a:cubicBezTo>
                <a:cubicBezTo>
                  <a:pt x="35" y="317"/>
                  <a:pt x="34" y="317"/>
                  <a:pt x="34" y="318"/>
                </a:cubicBezTo>
                <a:cubicBezTo>
                  <a:pt x="34" y="319"/>
                  <a:pt x="35" y="318"/>
                  <a:pt x="35" y="319"/>
                </a:cubicBezTo>
                <a:cubicBezTo>
                  <a:pt x="35" y="320"/>
                  <a:pt x="35" y="322"/>
                  <a:pt x="34" y="321"/>
                </a:cubicBezTo>
                <a:cubicBezTo>
                  <a:pt x="34" y="323"/>
                  <a:pt x="35" y="322"/>
                  <a:pt x="35" y="324"/>
                </a:cubicBezTo>
                <a:cubicBezTo>
                  <a:pt x="34" y="324"/>
                  <a:pt x="34" y="325"/>
                  <a:pt x="34" y="325"/>
                </a:cubicBezTo>
                <a:cubicBezTo>
                  <a:pt x="34" y="324"/>
                  <a:pt x="33" y="324"/>
                  <a:pt x="33" y="325"/>
                </a:cubicBezTo>
                <a:cubicBezTo>
                  <a:pt x="34" y="326"/>
                  <a:pt x="34" y="326"/>
                  <a:pt x="35" y="327"/>
                </a:cubicBezTo>
                <a:cubicBezTo>
                  <a:pt x="36" y="325"/>
                  <a:pt x="34" y="327"/>
                  <a:pt x="35" y="325"/>
                </a:cubicBezTo>
                <a:cubicBezTo>
                  <a:pt x="35" y="326"/>
                  <a:pt x="35" y="325"/>
                  <a:pt x="36" y="325"/>
                </a:cubicBezTo>
                <a:cubicBezTo>
                  <a:pt x="37" y="327"/>
                  <a:pt x="34" y="330"/>
                  <a:pt x="35" y="333"/>
                </a:cubicBezTo>
                <a:cubicBezTo>
                  <a:pt x="36" y="332"/>
                  <a:pt x="35" y="331"/>
                  <a:pt x="35" y="331"/>
                </a:cubicBezTo>
                <a:cubicBezTo>
                  <a:pt x="35" y="331"/>
                  <a:pt x="36" y="331"/>
                  <a:pt x="36" y="331"/>
                </a:cubicBezTo>
                <a:cubicBezTo>
                  <a:pt x="35" y="333"/>
                  <a:pt x="37" y="331"/>
                  <a:pt x="37" y="333"/>
                </a:cubicBezTo>
                <a:cubicBezTo>
                  <a:pt x="37" y="333"/>
                  <a:pt x="38" y="332"/>
                  <a:pt x="38" y="333"/>
                </a:cubicBezTo>
                <a:cubicBezTo>
                  <a:pt x="37" y="332"/>
                  <a:pt x="38" y="334"/>
                  <a:pt x="37" y="334"/>
                </a:cubicBezTo>
                <a:cubicBezTo>
                  <a:pt x="37" y="333"/>
                  <a:pt x="37" y="335"/>
                  <a:pt x="36" y="334"/>
                </a:cubicBezTo>
                <a:cubicBezTo>
                  <a:pt x="37" y="333"/>
                  <a:pt x="37" y="332"/>
                  <a:pt x="36" y="332"/>
                </a:cubicBezTo>
                <a:cubicBezTo>
                  <a:pt x="36" y="334"/>
                  <a:pt x="35" y="334"/>
                  <a:pt x="35" y="337"/>
                </a:cubicBezTo>
                <a:cubicBezTo>
                  <a:pt x="37" y="337"/>
                  <a:pt x="37" y="337"/>
                  <a:pt x="37" y="337"/>
                </a:cubicBezTo>
                <a:cubicBezTo>
                  <a:pt x="37" y="336"/>
                  <a:pt x="37" y="336"/>
                  <a:pt x="37" y="335"/>
                </a:cubicBezTo>
                <a:cubicBezTo>
                  <a:pt x="38" y="335"/>
                  <a:pt x="39" y="335"/>
                  <a:pt x="40" y="336"/>
                </a:cubicBezTo>
                <a:cubicBezTo>
                  <a:pt x="39" y="337"/>
                  <a:pt x="40" y="337"/>
                  <a:pt x="40" y="338"/>
                </a:cubicBezTo>
                <a:cubicBezTo>
                  <a:pt x="40" y="340"/>
                  <a:pt x="39" y="339"/>
                  <a:pt x="38" y="340"/>
                </a:cubicBezTo>
                <a:cubicBezTo>
                  <a:pt x="39" y="340"/>
                  <a:pt x="38" y="340"/>
                  <a:pt x="38" y="341"/>
                </a:cubicBezTo>
                <a:cubicBezTo>
                  <a:pt x="38" y="342"/>
                  <a:pt x="39" y="341"/>
                  <a:pt x="39" y="342"/>
                </a:cubicBezTo>
                <a:cubicBezTo>
                  <a:pt x="39" y="342"/>
                  <a:pt x="39" y="342"/>
                  <a:pt x="38" y="342"/>
                </a:cubicBezTo>
                <a:cubicBezTo>
                  <a:pt x="38" y="344"/>
                  <a:pt x="38" y="344"/>
                  <a:pt x="38" y="344"/>
                </a:cubicBezTo>
                <a:cubicBezTo>
                  <a:pt x="39" y="344"/>
                  <a:pt x="39" y="343"/>
                  <a:pt x="40" y="342"/>
                </a:cubicBezTo>
                <a:cubicBezTo>
                  <a:pt x="39" y="343"/>
                  <a:pt x="39" y="340"/>
                  <a:pt x="40" y="341"/>
                </a:cubicBezTo>
                <a:cubicBezTo>
                  <a:pt x="40" y="341"/>
                  <a:pt x="40" y="341"/>
                  <a:pt x="40" y="341"/>
                </a:cubicBezTo>
                <a:cubicBezTo>
                  <a:pt x="40" y="342"/>
                  <a:pt x="40" y="343"/>
                  <a:pt x="40" y="344"/>
                </a:cubicBezTo>
                <a:cubicBezTo>
                  <a:pt x="39" y="343"/>
                  <a:pt x="38" y="346"/>
                  <a:pt x="38" y="345"/>
                </a:cubicBezTo>
                <a:cubicBezTo>
                  <a:pt x="38" y="347"/>
                  <a:pt x="38" y="346"/>
                  <a:pt x="39" y="347"/>
                </a:cubicBezTo>
                <a:cubicBezTo>
                  <a:pt x="38" y="349"/>
                  <a:pt x="38" y="349"/>
                  <a:pt x="39" y="350"/>
                </a:cubicBezTo>
                <a:cubicBezTo>
                  <a:pt x="40" y="352"/>
                  <a:pt x="39" y="353"/>
                  <a:pt x="38" y="351"/>
                </a:cubicBezTo>
                <a:cubicBezTo>
                  <a:pt x="38" y="354"/>
                  <a:pt x="39" y="355"/>
                  <a:pt x="38" y="357"/>
                </a:cubicBezTo>
                <a:cubicBezTo>
                  <a:pt x="39" y="358"/>
                  <a:pt x="39" y="355"/>
                  <a:pt x="40" y="357"/>
                </a:cubicBezTo>
                <a:cubicBezTo>
                  <a:pt x="39" y="358"/>
                  <a:pt x="39" y="358"/>
                  <a:pt x="40" y="359"/>
                </a:cubicBezTo>
                <a:cubicBezTo>
                  <a:pt x="40" y="358"/>
                  <a:pt x="40" y="357"/>
                  <a:pt x="40" y="355"/>
                </a:cubicBezTo>
                <a:cubicBezTo>
                  <a:pt x="41" y="355"/>
                  <a:pt x="40" y="353"/>
                  <a:pt x="41" y="354"/>
                </a:cubicBezTo>
                <a:cubicBezTo>
                  <a:pt x="41" y="352"/>
                  <a:pt x="40" y="354"/>
                  <a:pt x="41" y="352"/>
                </a:cubicBezTo>
                <a:cubicBezTo>
                  <a:pt x="41" y="352"/>
                  <a:pt x="42" y="352"/>
                  <a:pt x="42" y="351"/>
                </a:cubicBezTo>
                <a:cubicBezTo>
                  <a:pt x="42" y="350"/>
                  <a:pt x="42" y="349"/>
                  <a:pt x="42" y="348"/>
                </a:cubicBezTo>
                <a:cubicBezTo>
                  <a:pt x="42" y="349"/>
                  <a:pt x="43" y="350"/>
                  <a:pt x="43" y="350"/>
                </a:cubicBezTo>
                <a:cubicBezTo>
                  <a:pt x="43" y="348"/>
                  <a:pt x="44" y="348"/>
                  <a:pt x="44" y="348"/>
                </a:cubicBezTo>
                <a:cubicBezTo>
                  <a:pt x="43" y="348"/>
                  <a:pt x="44" y="345"/>
                  <a:pt x="43" y="344"/>
                </a:cubicBezTo>
                <a:cubicBezTo>
                  <a:pt x="43" y="345"/>
                  <a:pt x="43" y="346"/>
                  <a:pt x="43" y="346"/>
                </a:cubicBezTo>
                <a:cubicBezTo>
                  <a:pt x="43" y="344"/>
                  <a:pt x="43" y="346"/>
                  <a:pt x="42" y="346"/>
                </a:cubicBezTo>
                <a:cubicBezTo>
                  <a:pt x="42" y="345"/>
                  <a:pt x="42" y="344"/>
                  <a:pt x="42" y="344"/>
                </a:cubicBezTo>
                <a:cubicBezTo>
                  <a:pt x="41" y="345"/>
                  <a:pt x="42" y="346"/>
                  <a:pt x="42" y="347"/>
                </a:cubicBezTo>
                <a:cubicBezTo>
                  <a:pt x="42" y="347"/>
                  <a:pt x="41" y="347"/>
                  <a:pt x="41" y="347"/>
                </a:cubicBezTo>
                <a:cubicBezTo>
                  <a:pt x="42" y="346"/>
                  <a:pt x="41" y="345"/>
                  <a:pt x="41" y="344"/>
                </a:cubicBezTo>
                <a:cubicBezTo>
                  <a:pt x="41" y="343"/>
                  <a:pt x="42" y="345"/>
                  <a:pt x="42" y="343"/>
                </a:cubicBezTo>
                <a:cubicBezTo>
                  <a:pt x="41" y="343"/>
                  <a:pt x="41" y="342"/>
                  <a:pt x="41" y="344"/>
                </a:cubicBezTo>
                <a:cubicBezTo>
                  <a:pt x="40" y="340"/>
                  <a:pt x="41" y="343"/>
                  <a:pt x="41" y="341"/>
                </a:cubicBezTo>
                <a:cubicBezTo>
                  <a:pt x="40" y="340"/>
                  <a:pt x="40" y="336"/>
                  <a:pt x="40" y="335"/>
                </a:cubicBezTo>
                <a:cubicBezTo>
                  <a:pt x="41" y="337"/>
                  <a:pt x="41" y="334"/>
                  <a:pt x="43" y="334"/>
                </a:cubicBezTo>
                <a:cubicBezTo>
                  <a:pt x="42" y="337"/>
                  <a:pt x="44" y="334"/>
                  <a:pt x="43" y="336"/>
                </a:cubicBezTo>
                <a:cubicBezTo>
                  <a:pt x="45" y="335"/>
                  <a:pt x="44" y="331"/>
                  <a:pt x="44" y="329"/>
                </a:cubicBezTo>
                <a:cubicBezTo>
                  <a:pt x="43" y="328"/>
                  <a:pt x="43" y="329"/>
                  <a:pt x="43" y="329"/>
                </a:cubicBezTo>
                <a:cubicBezTo>
                  <a:pt x="43" y="328"/>
                  <a:pt x="42" y="330"/>
                  <a:pt x="42" y="329"/>
                </a:cubicBezTo>
                <a:cubicBezTo>
                  <a:pt x="43" y="329"/>
                  <a:pt x="43" y="328"/>
                  <a:pt x="43" y="328"/>
                </a:cubicBezTo>
                <a:cubicBezTo>
                  <a:pt x="46" y="326"/>
                  <a:pt x="44" y="331"/>
                  <a:pt x="45" y="333"/>
                </a:cubicBezTo>
                <a:cubicBezTo>
                  <a:pt x="45" y="331"/>
                  <a:pt x="46" y="331"/>
                  <a:pt x="46" y="329"/>
                </a:cubicBezTo>
                <a:cubicBezTo>
                  <a:pt x="46" y="330"/>
                  <a:pt x="46" y="332"/>
                  <a:pt x="47" y="332"/>
                </a:cubicBezTo>
                <a:cubicBezTo>
                  <a:pt x="46" y="330"/>
                  <a:pt x="47" y="331"/>
                  <a:pt x="48" y="330"/>
                </a:cubicBezTo>
                <a:cubicBezTo>
                  <a:pt x="48" y="328"/>
                  <a:pt x="47" y="329"/>
                  <a:pt x="47" y="328"/>
                </a:cubicBezTo>
                <a:cubicBezTo>
                  <a:pt x="48" y="328"/>
                  <a:pt x="48" y="328"/>
                  <a:pt x="49" y="329"/>
                </a:cubicBezTo>
                <a:cubicBezTo>
                  <a:pt x="49" y="329"/>
                  <a:pt x="48" y="328"/>
                  <a:pt x="49" y="327"/>
                </a:cubicBezTo>
                <a:cubicBezTo>
                  <a:pt x="48" y="327"/>
                  <a:pt x="48" y="327"/>
                  <a:pt x="48" y="327"/>
                </a:cubicBezTo>
                <a:cubicBezTo>
                  <a:pt x="49" y="324"/>
                  <a:pt x="48" y="321"/>
                  <a:pt x="49" y="317"/>
                </a:cubicBezTo>
                <a:cubicBezTo>
                  <a:pt x="49" y="319"/>
                  <a:pt x="50" y="318"/>
                  <a:pt x="50" y="319"/>
                </a:cubicBezTo>
                <a:cubicBezTo>
                  <a:pt x="50" y="319"/>
                  <a:pt x="48" y="323"/>
                  <a:pt x="50" y="324"/>
                </a:cubicBezTo>
                <a:cubicBezTo>
                  <a:pt x="49" y="323"/>
                  <a:pt x="49" y="322"/>
                  <a:pt x="50" y="322"/>
                </a:cubicBezTo>
                <a:cubicBezTo>
                  <a:pt x="49" y="323"/>
                  <a:pt x="51" y="322"/>
                  <a:pt x="51" y="323"/>
                </a:cubicBezTo>
                <a:cubicBezTo>
                  <a:pt x="51" y="323"/>
                  <a:pt x="50" y="323"/>
                  <a:pt x="50" y="324"/>
                </a:cubicBezTo>
                <a:cubicBezTo>
                  <a:pt x="51" y="324"/>
                  <a:pt x="52" y="324"/>
                  <a:pt x="52" y="324"/>
                </a:cubicBezTo>
                <a:cubicBezTo>
                  <a:pt x="51" y="323"/>
                  <a:pt x="54" y="324"/>
                  <a:pt x="54" y="323"/>
                </a:cubicBezTo>
                <a:cubicBezTo>
                  <a:pt x="53" y="324"/>
                  <a:pt x="54" y="326"/>
                  <a:pt x="54" y="327"/>
                </a:cubicBezTo>
                <a:cubicBezTo>
                  <a:pt x="55" y="323"/>
                  <a:pt x="54" y="322"/>
                  <a:pt x="54" y="319"/>
                </a:cubicBezTo>
                <a:cubicBezTo>
                  <a:pt x="54" y="319"/>
                  <a:pt x="54" y="319"/>
                  <a:pt x="54" y="319"/>
                </a:cubicBezTo>
                <a:cubicBezTo>
                  <a:pt x="54" y="318"/>
                  <a:pt x="54" y="317"/>
                  <a:pt x="54" y="316"/>
                </a:cubicBezTo>
                <a:cubicBezTo>
                  <a:pt x="54" y="315"/>
                  <a:pt x="54" y="315"/>
                  <a:pt x="54" y="315"/>
                </a:cubicBezTo>
                <a:cubicBezTo>
                  <a:pt x="55" y="313"/>
                  <a:pt x="53" y="306"/>
                  <a:pt x="55" y="307"/>
                </a:cubicBezTo>
                <a:cubicBezTo>
                  <a:pt x="55" y="306"/>
                  <a:pt x="55" y="306"/>
                  <a:pt x="55" y="306"/>
                </a:cubicBezTo>
                <a:cubicBezTo>
                  <a:pt x="54" y="305"/>
                  <a:pt x="54" y="307"/>
                  <a:pt x="54" y="306"/>
                </a:cubicBezTo>
                <a:cubicBezTo>
                  <a:pt x="54" y="304"/>
                  <a:pt x="55" y="304"/>
                  <a:pt x="54" y="302"/>
                </a:cubicBezTo>
                <a:cubicBezTo>
                  <a:pt x="53" y="302"/>
                  <a:pt x="54" y="299"/>
                  <a:pt x="54" y="299"/>
                </a:cubicBezTo>
                <a:cubicBezTo>
                  <a:pt x="54" y="298"/>
                  <a:pt x="54" y="298"/>
                  <a:pt x="53" y="297"/>
                </a:cubicBezTo>
                <a:cubicBezTo>
                  <a:pt x="54" y="296"/>
                  <a:pt x="54" y="295"/>
                  <a:pt x="54" y="292"/>
                </a:cubicBezTo>
                <a:cubicBezTo>
                  <a:pt x="53" y="292"/>
                  <a:pt x="54" y="294"/>
                  <a:pt x="53" y="294"/>
                </a:cubicBezTo>
                <a:cubicBezTo>
                  <a:pt x="53" y="293"/>
                  <a:pt x="53" y="291"/>
                  <a:pt x="53" y="291"/>
                </a:cubicBezTo>
                <a:cubicBezTo>
                  <a:pt x="54" y="291"/>
                  <a:pt x="53" y="292"/>
                  <a:pt x="54" y="292"/>
                </a:cubicBezTo>
                <a:cubicBezTo>
                  <a:pt x="54" y="291"/>
                  <a:pt x="54" y="293"/>
                  <a:pt x="54" y="291"/>
                </a:cubicBezTo>
                <a:cubicBezTo>
                  <a:pt x="54" y="292"/>
                  <a:pt x="53" y="290"/>
                  <a:pt x="54" y="289"/>
                </a:cubicBezTo>
                <a:cubicBezTo>
                  <a:pt x="54" y="289"/>
                  <a:pt x="54" y="290"/>
                  <a:pt x="54" y="290"/>
                </a:cubicBezTo>
                <a:cubicBezTo>
                  <a:pt x="54" y="288"/>
                  <a:pt x="53" y="288"/>
                  <a:pt x="54" y="286"/>
                </a:cubicBezTo>
                <a:cubicBezTo>
                  <a:pt x="54" y="285"/>
                  <a:pt x="53" y="287"/>
                  <a:pt x="53" y="285"/>
                </a:cubicBezTo>
                <a:cubicBezTo>
                  <a:pt x="53" y="285"/>
                  <a:pt x="53" y="282"/>
                  <a:pt x="53" y="282"/>
                </a:cubicBezTo>
                <a:cubicBezTo>
                  <a:pt x="53" y="283"/>
                  <a:pt x="53" y="283"/>
                  <a:pt x="53" y="285"/>
                </a:cubicBezTo>
                <a:cubicBezTo>
                  <a:pt x="54" y="285"/>
                  <a:pt x="54" y="285"/>
                  <a:pt x="54" y="286"/>
                </a:cubicBezTo>
                <a:cubicBezTo>
                  <a:pt x="54" y="285"/>
                  <a:pt x="55" y="285"/>
                  <a:pt x="55" y="284"/>
                </a:cubicBezTo>
                <a:cubicBezTo>
                  <a:pt x="53" y="284"/>
                  <a:pt x="54" y="281"/>
                  <a:pt x="54" y="280"/>
                </a:cubicBezTo>
                <a:cubicBezTo>
                  <a:pt x="54" y="281"/>
                  <a:pt x="54" y="281"/>
                  <a:pt x="54" y="281"/>
                </a:cubicBezTo>
                <a:cubicBezTo>
                  <a:pt x="53" y="281"/>
                  <a:pt x="53" y="279"/>
                  <a:pt x="53" y="279"/>
                </a:cubicBezTo>
                <a:cubicBezTo>
                  <a:pt x="54" y="279"/>
                  <a:pt x="54" y="280"/>
                  <a:pt x="54" y="279"/>
                </a:cubicBezTo>
                <a:cubicBezTo>
                  <a:pt x="53" y="278"/>
                  <a:pt x="54" y="276"/>
                  <a:pt x="54" y="276"/>
                </a:cubicBezTo>
                <a:cubicBezTo>
                  <a:pt x="54" y="276"/>
                  <a:pt x="54" y="276"/>
                  <a:pt x="54" y="274"/>
                </a:cubicBezTo>
                <a:cubicBezTo>
                  <a:pt x="55" y="274"/>
                  <a:pt x="54" y="273"/>
                  <a:pt x="54" y="273"/>
                </a:cubicBezTo>
                <a:cubicBezTo>
                  <a:pt x="55" y="273"/>
                  <a:pt x="55" y="273"/>
                  <a:pt x="55" y="274"/>
                </a:cubicBezTo>
                <a:cubicBezTo>
                  <a:pt x="54" y="274"/>
                  <a:pt x="54" y="274"/>
                  <a:pt x="54" y="275"/>
                </a:cubicBezTo>
                <a:cubicBezTo>
                  <a:pt x="55" y="274"/>
                  <a:pt x="56" y="273"/>
                  <a:pt x="55" y="270"/>
                </a:cubicBezTo>
                <a:cubicBezTo>
                  <a:pt x="55" y="269"/>
                  <a:pt x="55" y="271"/>
                  <a:pt x="55" y="270"/>
                </a:cubicBezTo>
                <a:cubicBezTo>
                  <a:pt x="55" y="269"/>
                  <a:pt x="55" y="266"/>
                  <a:pt x="55" y="267"/>
                </a:cubicBezTo>
                <a:cubicBezTo>
                  <a:pt x="55" y="265"/>
                  <a:pt x="55" y="266"/>
                  <a:pt x="55" y="264"/>
                </a:cubicBezTo>
                <a:cubicBezTo>
                  <a:pt x="55" y="264"/>
                  <a:pt x="55" y="265"/>
                  <a:pt x="54" y="265"/>
                </a:cubicBezTo>
                <a:cubicBezTo>
                  <a:pt x="55" y="263"/>
                  <a:pt x="55" y="261"/>
                  <a:pt x="54" y="261"/>
                </a:cubicBezTo>
                <a:cubicBezTo>
                  <a:pt x="54" y="260"/>
                  <a:pt x="54" y="259"/>
                  <a:pt x="55" y="259"/>
                </a:cubicBezTo>
                <a:cubicBezTo>
                  <a:pt x="55" y="259"/>
                  <a:pt x="54" y="260"/>
                  <a:pt x="55" y="260"/>
                </a:cubicBezTo>
                <a:cubicBezTo>
                  <a:pt x="55" y="259"/>
                  <a:pt x="55" y="258"/>
                  <a:pt x="55" y="256"/>
                </a:cubicBezTo>
                <a:cubicBezTo>
                  <a:pt x="55" y="257"/>
                  <a:pt x="55" y="255"/>
                  <a:pt x="55" y="254"/>
                </a:cubicBezTo>
                <a:cubicBezTo>
                  <a:pt x="56" y="255"/>
                  <a:pt x="56" y="254"/>
                  <a:pt x="57" y="254"/>
                </a:cubicBezTo>
                <a:cubicBezTo>
                  <a:pt x="57" y="254"/>
                  <a:pt x="56" y="253"/>
                  <a:pt x="56" y="253"/>
                </a:cubicBezTo>
                <a:cubicBezTo>
                  <a:pt x="56" y="255"/>
                  <a:pt x="55" y="253"/>
                  <a:pt x="55" y="252"/>
                </a:cubicBezTo>
                <a:cubicBezTo>
                  <a:pt x="56" y="251"/>
                  <a:pt x="55" y="252"/>
                  <a:pt x="56" y="251"/>
                </a:cubicBezTo>
                <a:cubicBezTo>
                  <a:pt x="56" y="250"/>
                  <a:pt x="56" y="251"/>
                  <a:pt x="55" y="250"/>
                </a:cubicBezTo>
                <a:cubicBezTo>
                  <a:pt x="56" y="250"/>
                  <a:pt x="56" y="248"/>
                  <a:pt x="55" y="248"/>
                </a:cubicBezTo>
                <a:cubicBezTo>
                  <a:pt x="56" y="248"/>
                  <a:pt x="56" y="249"/>
                  <a:pt x="56" y="249"/>
                </a:cubicBezTo>
                <a:cubicBezTo>
                  <a:pt x="56" y="247"/>
                  <a:pt x="56" y="247"/>
                  <a:pt x="56" y="246"/>
                </a:cubicBezTo>
                <a:cubicBezTo>
                  <a:pt x="56" y="246"/>
                  <a:pt x="56" y="246"/>
                  <a:pt x="56" y="246"/>
                </a:cubicBezTo>
                <a:cubicBezTo>
                  <a:pt x="56" y="245"/>
                  <a:pt x="56" y="244"/>
                  <a:pt x="56" y="243"/>
                </a:cubicBezTo>
                <a:cubicBezTo>
                  <a:pt x="56" y="242"/>
                  <a:pt x="55" y="245"/>
                  <a:pt x="54" y="244"/>
                </a:cubicBezTo>
                <a:cubicBezTo>
                  <a:pt x="54" y="243"/>
                  <a:pt x="56" y="242"/>
                  <a:pt x="55" y="241"/>
                </a:cubicBezTo>
                <a:cubicBezTo>
                  <a:pt x="56" y="241"/>
                  <a:pt x="56" y="241"/>
                  <a:pt x="56" y="241"/>
                </a:cubicBezTo>
                <a:cubicBezTo>
                  <a:pt x="56" y="239"/>
                  <a:pt x="56" y="237"/>
                  <a:pt x="57" y="238"/>
                </a:cubicBezTo>
                <a:cubicBezTo>
                  <a:pt x="56" y="234"/>
                  <a:pt x="56" y="231"/>
                  <a:pt x="57" y="227"/>
                </a:cubicBezTo>
                <a:cubicBezTo>
                  <a:pt x="56" y="227"/>
                  <a:pt x="56" y="227"/>
                  <a:pt x="56" y="227"/>
                </a:cubicBezTo>
                <a:cubicBezTo>
                  <a:pt x="56" y="226"/>
                  <a:pt x="56" y="226"/>
                  <a:pt x="56" y="226"/>
                </a:cubicBezTo>
                <a:cubicBezTo>
                  <a:pt x="56" y="227"/>
                  <a:pt x="57" y="227"/>
                  <a:pt x="57" y="225"/>
                </a:cubicBezTo>
                <a:cubicBezTo>
                  <a:pt x="57" y="224"/>
                  <a:pt x="57" y="226"/>
                  <a:pt x="56" y="224"/>
                </a:cubicBezTo>
                <a:cubicBezTo>
                  <a:pt x="57" y="221"/>
                  <a:pt x="56" y="217"/>
                  <a:pt x="57" y="213"/>
                </a:cubicBezTo>
                <a:cubicBezTo>
                  <a:pt x="57" y="212"/>
                  <a:pt x="56" y="214"/>
                  <a:pt x="56" y="213"/>
                </a:cubicBezTo>
                <a:cubicBezTo>
                  <a:pt x="56" y="212"/>
                  <a:pt x="57" y="211"/>
                  <a:pt x="57" y="209"/>
                </a:cubicBezTo>
                <a:cubicBezTo>
                  <a:pt x="56" y="209"/>
                  <a:pt x="56" y="209"/>
                  <a:pt x="56" y="208"/>
                </a:cubicBezTo>
                <a:cubicBezTo>
                  <a:pt x="56" y="207"/>
                  <a:pt x="56" y="207"/>
                  <a:pt x="57" y="207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8"/>
                  <a:pt x="57" y="208"/>
                  <a:pt x="57" y="208"/>
                </a:cubicBezTo>
                <a:cubicBezTo>
                  <a:pt x="57" y="207"/>
                  <a:pt x="57" y="205"/>
                  <a:pt x="58" y="205"/>
                </a:cubicBezTo>
                <a:cubicBezTo>
                  <a:pt x="58" y="203"/>
                  <a:pt x="58" y="204"/>
                  <a:pt x="57" y="203"/>
                </a:cubicBezTo>
                <a:cubicBezTo>
                  <a:pt x="58" y="202"/>
                  <a:pt x="58" y="200"/>
                  <a:pt x="58" y="197"/>
                </a:cubicBezTo>
                <a:cubicBezTo>
                  <a:pt x="57" y="197"/>
                  <a:pt x="57" y="197"/>
                  <a:pt x="57" y="197"/>
                </a:cubicBezTo>
                <a:cubicBezTo>
                  <a:pt x="57" y="196"/>
                  <a:pt x="56" y="196"/>
                  <a:pt x="57" y="195"/>
                </a:cubicBezTo>
                <a:cubicBezTo>
                  <a:pt x="58" y="194"/>
                  <a:pt x="58" y="195"/>
                  <a:pt x="57" y="197"/>
                </a:cubicBezTo>
                <a:cubicBezTo>
                  <a:pt x="58" y="196"/>
                  <a:pt x="58" y="194"/>
                  <a:pt x="57" y="192"/>
                </a:cubicBezTo>
                <a:cubicBezTo>
                  <a:pt x="57" y="190"/>
                  <a:pt x="59" y="187"/>
                  <a:pt x="58" y="184"/>
                </a:cubicBezTo>
                <a:cubicBezTo>
                  <a:pt x="58" y="185"/>
                  <a:pt x="57" y="186"/>
                  <a:pt x="57" y="185"/>
                </a:cubicBezTo>
                <a:cubicBezTo>
                  <a:pt x="58" y="183"/>
                  <a:pt x="58" y="180"/>
                  <a:pt x="58" y="178"/>
                </a:cubicBezTo>
                <a:cubicBezTo>
                  <a:pt x="58" y="176"/>
                  <a:pt x="58" y="174"/>
                  <a:pt x="58" y="171"/>
                </a:cubicBezTo>
                <a:cubicBezTo>
                  <a:pt x="58" y="171"/>
                  <a:pt x="58" y="171"/>
                  <a:pt x="58" y="171"/>
                </a:cubicBezTo>
                <a:cubicBezTo>
                  <a:pt x="58" y="170"/>
                  <a:pt x="58" y="169"/>
                  <a:pt x="58" y="167"/>
                </a:cubicBezTo>
                <a:cubicBezTo>
                  <a:pt x="58" y="166"/>
                  <a:pt x="58" y="165"/>
                  <a:pt x="58" y="163"/>
                </a:cubicBezTo>
                <a:cubicBezTo>
                  <a:pt x="59" y="163"/>
                  <a:pt x="59" y="163"/>
                  <a:pt x="59" y="163"/>
                </a:cubicBezTo>
                <a:cubicBezTo>
                  <a:pt x="59" y="159"/>
                  <a:pt x="58" y="155"/>
                  <a:pt x="58" y="151"/>
                </a:cubicBezTo>
                <a:cubicBezTo>
                  <a:pt x="58" y="148"/>
                  <a:pt x="59" y="147"/>
                  <a:pt x="59" y="145"/>
                </a:cubicBezTo>
                <a:cubicBezTo>
                  <a:pt x="59" y="145"/>
                  <a:pt x="58" y="143"/>
                  <a:pt x="59" y="142"/>
                </a:cubicBezTo>
                <a:cubicBezTo>
                  <a:pt x="59" y="142"/>
                  <a:pt x="59" y="144"/>
                  <a:pt x="58" y="142"/>
                </a:cubicBezTo>
                <a:cubicBezTo>
                  <a:pt x="59" y="138"/>
                  <a:pt x="59" y="136"/>
                  <a:pt x="59" y="131"/>
                </a:cubicBezTo>
                <a:cubicBezTo>
                  <a:pt x="59" y="131"/>
                  <a:pt x="58" y="131"/>
                  <a:pt x="58" y="131"/>
                </a:cubicBezTo>
                <a:cubicBezTo>
                  <a:pt x="59" y="131"/>
                  <a:pt x="59" y="130"/>
                  <a:pt x="59" y="130"/>
                </a:cubicBezTo>
                <a:cubicBezTo>
                  <a:pt x="59" y="126"/>
                  <a:pt x="58" y="124"/>
                  <a:pt x="59" y="121"/>
                </a:cubicBezTo>
                <a:cubicBezTo>
                  <a:pt x="59" y="120"/>
                  <a:pt x="58" y="122"/>
                  <a:pt x="58" y="121"/>
                </a:cubicBezTo>
                <a:cubicBezTo>
                  <a:pt x="58" y="120"/>
                  <a:pt x="59" y="121"/>
                  <a:pt x="59" y="121"/>
                </a:cubicBezTo>
                <a:cubicBezTo>
                  <a:pt x="60" y="119"/>
                  <a:pt x="59" y="120"/>
                  <a:pt x="58" y="119"/>
                </a:cubicBezTo>
                <a:cubicBezTo>
                  <a:pt x="58" y="118"/>
                  <a:pt x="58" y="118"/>
                  <a:pt x="58" y="118"/>
                </a:cubicBezTo>
                <a:cubicBezTo>
                  <a:pt x="60" y="118"/>
                  <a:pt x="59" y="113"/>
                  <a:pt x="59" y="115"/>
                </a:cubicBezTo>
                <a:cubicBezTo>
                  <a:pt x="59" y="115"/>
                  <a:pt x="59" y="117"/>
                  <a:pt x="58" y="117"/>
                </a:cubicBezTo>
                <a:cubicBezTo>
                  <a:pt x="58" y="116"/>
                  <a:pt x="58" y="112"/>
                  <a:pt x="59" y="114"/>
                </a:cubicBezTo>
                <a:cubicBezTo>
                  <a:pt x="58" y="112"/>
                  <a:pt x="58" y="111"/>
                  <a:pt x="59" y="109"/>
                </a:cubicBezTo>
                <a:cubicBezTo>
                  <a:pt x="59" y="108"/>
                  <a:pt x="58" y="110"/>
                  <a:pt x="58" y="108"/>
                </a:cubicBezTo>
                <a:cubicBezTo>
                  <a:pt x="59" y="108"/>
                  <a:pt x="59" y="107"/>
                  <a:pt x="59" y="107"/>
                </a:cubicBezTo>
                <a:cubicBezTo>
                  <a:pt x="59" y="105"/>
                  <a:pt x="59" y="105"/>
                  <a:pt x="59" y="102"/>
                </a:cubicBezTo>
                <a:cubicBezTo>
                  <a:pt x="59" y="102"/>
                  <a:pt x="59" y="101"/>
                  <a:pt x="58" y="102"/>
                </a:cubicBezTo>
                <a:cubicBezTo>
                  <a:pt x="58" y="100"/>
                  <a:pt x="58" y="100"/>
                  <a:pt x="58" y="100"/>
                </a:cubicBezTo>
                <a:cubicBezTo>
                  <a:pt x="59" y="100"/>
                  <a:pt x="59" y="97"/>
                  <a:pt x="59" y="94"/>
                </a:cubicBezTo>
                <a:cubicBezTo>
                  <a:pt x="59" y="94"/>
                  <a:pt x="59" y="94"/>
                  <a:pt x="58" y="93"/>
                </a:cubicBezTo>
                <a:cubicBezTo>
                  <a:pt x="58" y="93"/>
                  <a:pt x="60" y="89"/>
                  <a:pt x="59" y="91"/>
                </a:cubicBezTo>
                <a:cubicBezTo>
                  <a:pt x="60" y="88"/>
                  <a:pt x="59" y="82"/>
                  <a:pt x="59" y="81"/>
                </a:cubicBezTo>
                <a:cubicBezTo>
                  <a:pt x="60" y="81"/>
                  <a:pt x="59" y="78"/>
                  <a:pt x="59" y="76"/>
                </a:cubicBezTo>
                <a:cubicBezTo>
                  <a:pt x="59" y="76"/>
                  <a:pt x="59" y="75"/>
                  <a:pt x="59" y="75"/>
                </a:cubicBezTo>
                <a:cubicBezTo>
                  <a:pt x="59" y="75"/>
                  <a:pt x="59" y="75"/>
                  <a:pt x="59" y="74"/>
                </a:cubicBezTo>
                <a:cubicBezTo>
                  <a:pt x="58" y="74"/>
                  <a:pt x="59" y="73"/>
                  <a:pt x="59" y="72"/>
                </a:cubicBezTo>
                <a:cubicBezTo>
                  <a:pt x="59" y="71"/>
                  <a:pt x="58" y="72"/>
                  <a:pt x="58" y="71"/>
                </a:cubicBezTo>
                <a:cubicBezTo>
                  <a:pt x="58" y="70"/>
                  <a:pt x="59" y="71"/>
                  <a:pt x="59" y="69"/>
                </a:cubicBezTo>
                <a:cubicBezTo>
                  <a:pt x="59" y="69"/>
                  <a:pt x="58" y="71"/>
                  <a:pt x="58" y="69"/>
                </a:cubicBezTo>
                <a:cubicBezTo>
                  <a:pt x="58" y="68"/>
                  <a:pt x="58" y="68"/>
                  <a:pt x="58" y="68"/>
                </a:cubicBezTo>
                <a:cubicBezTo>
                  <a:pt x="59" y="68"/>
                  <a:pt x="59" y="68"/>
                  <a:pt x="59" y="69"/>
                </a:cubicBezTo>
                <a:cubicBezTo>
                  <a:pt x="59" y="65"/>
                  <a:pt x="59" y="63"/>
                  <a:pt x="59" y="61"/>
                </a:cubicBezTo>
                <a:cubicBezTo>
                  <a:pt x="58" y="60"/>
                  <a:pt x="59" y="62"/>
                  <a:pt x="58" y="62"/>
                </a:cubicBezTo>
                <a:cubicBezTo>
                  <a:pt x="59" y="55"/>
                  <a:pt x="58" y="49"/>
                  <a:pt x="57" y="45"/>
                </a:cubicBezTo>
                <a:cubicBezTo>
                  <a:pt x="58" y="40"/>
                  <a:pt x="58" y="40"/>
                  <a:pt x="58" y="40"/>
                </a:cubicBezTo>
                <a:cubicBezTo>
                  <a:pt x="56" y="39"/>
                  <a:pt x="57" y="32"/>
                  <a:pt x="56" y="30"/>
                </a:cubicBezTo>
                <a:cubicBezTo>
                  <a:pt x="56" y="32"/>
                  <a:pt x="56" y="33"/>
                  <a:pt x="56" y="35"/>
                </a:cubicBezTo>
                <a:cubicBezTo>
                  <a:pt x="55" y="33"/>
                  <a:pt x="55" y="33"/>
                  <a:pt x="54" y="33"/>
                </a:cubicBezTo>
                <a:cubicBezTo>
                  <a:pt x="55" y="32"/>
                  <a:pt x="53" y="32"/>
                  <a:pt x="54" y="29"/>
                </a:cubicBezTo>
                <a:cubicBezTo>
                  <a:pt x="54" y="29"/>
                  <a:pt x="53" y="30"/>
                  <a:pt x="53" y="29"/>
                </a:cubicBezTo>
                <a:cubicBezTo>
                  <a:pt x="53" y="28"/>
                  <a:pt x="53" y="27"/>
                  <a:pt x="54" y="27"/>
                </a:cubicBezTo>
                <a:cubicBezTo>
                  <a:pt x="54" y="29"/>
                  <a:pt x="54" y="27"/>
                  <a:pt x="54" y="27"/>
                </a:cubicBezTo>
                <a:cubicBezTo>
                  <a:pt x="55" y="28"/>
                  <a:pt x="55" y="28"/>
                  <a:pt x="55" y="29"/>
                </a:cubicBezTo>
                <a:cubicBezTo>
                  <a:pt x="55" y="30"/>
                  <a:pt x="56" y="30"/>
                  <a:pt x="56" y="29"/>
                </a:cubicBezTo>
                <a:cubicBezTo>
                  <a:pt x="56" y="27"/>
                  <a:pt x="56" y="25"/>
                  <a:pt x="55" y="24"/>
                </a:cubicBezTo>
                <a:cubicBezTo>
                  <a:pt x="54" y="24"/>
                  <a:pt x="54" y="24"/>
                  <a:pt x="54" y="24"/>
                </a:cubicBezTo>
                <a:cubicBezTo>
                  <a:pt x="54" y="21"/>
                  <a:pt x="53" y="22"/>
                  <a:pt x="53" y="19"/>
                </a:cubicBezTo>
                <a:cubicBezTo>
                  <a:pt x="52" y="20"/>
                  <a:pt x="52" y="19"/>
                  <a:pt x="51" y="17"/>
                </a:cubicBezTo>
                <a:cubicBezTo>
                  <a:pt x="50" y="16"/>
                  <a:pt x="50" y="18"/>
                  <a:pt x="49" y="16"/>
                </a:cubicBezTo>
                <a:cubicBezTo>
                  <a:pt x="49" y="17"/>
                  <a:pt x="48" y="16"/>
                  <a:pt x="48" y="17"/>
                </a:cubicBezTo>
                <a:cubicBezTo>
                  <a:pt x="49" y="17"/>
                  <a:pt x="48" y="19"/>
                  <a:pt x="49" y="19"/>
                </a:cubicBezTo>
                <a:cubicBezTo>
                  <a:pt x="49" y="18"/>
                  <a:pt x="49" y="17"/>
                  <a:pt x="49" y="18"/>
                </a:cubicBezTo>
                <a:cubicBezTo>
                  <a:pt x="49" y="19"/>
                  <a:pt x="49" y="21"/>
                  <a:pt x="49" y="21"/>
                </a:cubicBezTo>
                <a:cubicBezTo>
                  <a:pt x="48" y="17"/>
                  <a:pt x="46" y="19"/>
                  <a:pt x="45" y="15"/>
                </a:cubicBezTo>
                <a:cubicBezTo>
                  <a:pt x="45" y="14"/>
                  <a:pt x="45" y="13"/>
                  <a:pt x="45" y="13"/>
                </a:cubicBezTo>
                <a:cubicBezTo>
                  <a:pt x="46" y="12"/>
                  <a:pt x="47" y="13"/>
                  <a:pt x="47" y="12"/>
                </a:cubicBezTo>
                <a:cubicBezTo>
                  <a:pt x="46" y="11"/>
                  <a:pt x="46" y="11"/>
                  <a:pt x="46" y="11"/>
                </a:cubicBezTo>
                <a:cubicBezTo>
                  <a:pt x="46" y="10"/>
                  <a:pt x="45" y="8"/>
                  <a:pt x="46" y="8"/>
                </a:cubicBezTo>
                <a:cubicBezTo>
                  <a:pt x="45" y="8"/>
                  <a:pt x="45" y="6"/>
                  <a:pt x="44" y="5"/>
                </a:cubicBezTo>
                <a:cubicBezTo>
                  <a:pt x="44" y="7"/>
                  <a:pt x="43" y="3"/>
                  <a:pt x="42" y="3"/>
                </a:cubicBezTo>
                <a:cubicBezTo>
                  <a:pt x="43" y="5"/>
                  <a:pt x="43" y="6"/>
                  <a:pt x="42" y="7"/>
                </a:cubicBezTo>
                <a:cubicBezTo>
                  <a:pt x="43" y="7"/>
                  <a:pt x="44" y="8"/>
                  <a:pt x="44" y="9"/>
                </a:cubicBezTo>
                <a:cubicBezTo>
                  <a:pt x="45" y="10"/>
                  <a:pt x="44" y="10"/>
                  <a:pt x="44" y="10"/>
                </a:cubicBezTo>
                <a:cubicBezTo>
                  <a:pt x="45" y="11"/>
                  <a:pt x="45" y="10"/>
                  <a:pt x="45" y="10"/>
                </a:cubicBezTo>
                <a:cubicBezTo>
                  <a:pt x="44" y="11"/>
                  <a:pt x="45" y="12"/>
                  <a:pt x="45" y="11"/>
                </a:cubicBezTo>
                <a:cubicBezTo>
                  <a:pt x="45" y="15"/>
                  <a:pt x="44" y="14"/>
                  <a:pt x="43" y="16"/>
                </a:cubicBezTo>
                <a:cubicBezTo>
                  <a:pt x="43" y="14"/>
                  <a:pt x="43" y="11"/>
                  <a:pt x="42" y="12"/>
                </a:cubicBezTo>
                <a:cubicBezTo>
                  <a:pt x="42" y="11"/>
                  <a:pt x="41" y="8"/>
                  <a:pt x="41" y="7"/>
                </a:cubicBezTo>
                <a:cubicBezTo>
                  <a:pt x="41" y="6"/>
                  <a:pt x="41" y="6"/>
                  <a:pt x="41" y="5"/>
                </a:cubicBezTo>
                <a:cubicBezTo>
                  <a:pt x="40" y="2"/>
                  <a:pt x="39" y="1"/>
                  <a:pt x="38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7" y="2"/>
                  <a:pt x="36" y="2"/>
                  <a:pt x="36" y="4"/>
                </a:cubicBezTo>
                <a:cubicBezTo>
                  <a:pt x="36" y="4"/>
                  <a:pt x="37" y="7"/>
                  <a:pt x="37" y="8"/>
                </a:cubicBezTo>
                <a:cubicBezTo>
                  <a:pt x="35" y="7"/>
                  <a:pt x="33" y="4"/>
                  <a:pt x="31" y="4"/>
                </a:cubicBezTo>
                <a:cubicBezTo>
                  <a:pt x="31" y="6"/>
                  <a:pt x="31" y="6"/>
                  <a:pt x="32" y="8"/>
                </a:cubicBezTo>
                <a:cubicBezTo>
                  <a:pt x="31" y="9"/>
                  <a:pt x="30" y="9"/>
                  <a:pt x="29" y="8"/>
                </a:cubicBezTo>
                <a:cubicBezTo>
                  <a:pt x="29" y="8"/>
                  <a:pt x="29" y="7"/>
                  <a:pt x="29" y="6"/>
                </a:cubicBezTo>
                <a:close/>
                <a:moveTo>
                  <a:pt x="55" y="273"/>
                </a:moveTo>
                <a:cubicBezTo>
                  <a:pt x="55" y="273"/>
                  <a:pt x="55" y="272"/>
                  <a:pt x="55" y="271"/>
                </a:cubicBezTo>
                <a:cubicBezTo>
                  <a:pt x="55" y="271"/>
                  <a:pt x="55" y="272"/>
                  <a:pt x="55" y="273"/>
                </a:cubicBezTo>
                <a:close/>
                <a:moveTo>
                  <a:pt x="47" y="329"/>
                </a:moveTo>
                <a:cubicBezTo>
                  <a:pt x="47" y="330"/>
                  <a:pt x="47" y="327"/>
                  <a:pt x="46" y="329"/>
                </a:cubicBezTo>
                <a:cubicBezTo>
                  <a:pt x="46" y="328"/>
                  <a:pt x="46" y="328"/>
                  <a:pt x="46" y="327"/>
                </a:cubicBezTo>
                <a:cubicBezTo>
                  <a:pt x="46" y="327"/>
                  <a:pt x="46" y="327"/>
                  <a:pt x="46" y="327"/>
                </a:cubicBezTo>
                <a:cubicBezTo>
                  <a:pt x="47" y="327"/>
                  <a:pt x="47" y="328"/>
                  <a:pt x="47" y="329"/>
                </a:cubicBezTo>
                <a:close/>
                <a:moveTo>
                  <a:pt x="44" y="326"/>
                </a:moveTo>
                <a:cubicBezTo>
                  <a:pt x="45" y="326"/>
                  <a:pt x="46" y="328"/>
                  <a:pt x="46" y="328"/>
                </a:cubicBezTo>
                <a:cubicBezTo>
                  <a:pt x="46" y="328"/>
                  <a:pt x="45" y="329"/>
                  <a:pt x="45" y="329"/>
                </a:cubicBezTo>
                <a:cubicBezTo>
                  <a:pt x="45" y="328"/>
                  <a:pt x="44" y="328"/>
                  <a:pt x="44" y="326"/>
                </a:cubicBezTo>
                <a:close/>
                <a:moveTo>
                  <a:pt x="42" y="370"/>
                </a:moveTo>
                <a:cubicBezTo>
                  <a:pt x="42" y="371"/>
                  <a:pt x="42" y="366"/>
                  <a:pt x="42" y="369"/>
                </a:cubicBezTo>
                <a:cubicBezTo>
                  <a:pt x="41" y="369"/>
                  <a:pt x="41" y="368"/>
                  <a:pt x="41" y="368"/>
                </a:cubicBezTo>
                <a:cubicBezTo>
                  <a:pt x="42" y="368"/>
                  <a:pt x="43" y="367"/>
                  <a:pt x="43" y="369"/>
                </a:cubicBezTo>
                <a:cubicBezTo>
                  <a:pt x="43" y="369"/>
                  <a:pt x="43" y="368"/>
                  <a:pt x="43" y="367"/>
                </a:cubicBezTo>
                <a:cubicBezTo>
                  <a:pt x="44" y="368"/>
                  <a:pt x="43" y="370"/>
                  <a:pt x="44" y="369"/>
                </a:cubicBezTo>
                <a:cubicBezTo>
                  <a:pt x="44" y="370"/>
                  <a:pt x="44" y="370"/>
                  <a:pt x="44" y="370"/>
                </a:cubicBezTo>
                <a:cubicBezTo>
                  <a:pt x="43" y="371"/>
                  <a:pt x="42" y="367"/>
                  <a:pt x="42" y="370"/>
                </a:cubicBezTo>
                <a:close/>
                <a:moveTo>
                  <a:pt x="22" y="380"/>
                </a:moveTo>
                <a:cubicBezTo>
                  <a:pt x="23" y="380"/>
                  <a:pt x="23" y="380"/>
                  <a:pt x="23" y="381"/>
                </a:cubicBezTo>
                <a:cubicBezTo>
                  <a:pt x="22" y="381"/>
                  <a:pt x="22" y="381"/>
                  <a:pt x="22" y="380"/>
                </a:cubicBezTo>
                <a:close/>
                <a:moveTo>
                  <a:pt x="22" y="5"/>
                </a:moveTo>
                <a:cubicBezTo>
                  <a:pt x="22" y="6"/>
                  <a:pt x="23" y="8"/>
                  <a:pt x="23" y="9"/>
                </a:cubicBezTo>
                <a:cubicBezTo>
                  <a:pt x="22" y="8"/>
                  <a:pt x="22" y="7"/>
                  <a:pt x="22" y="5"/>
                </a:cubicBezTo>
                <a:close/>
                <a:moveTo>
                  <a:pt x="13" y="12"/>
                </a:moveTo>
                <a:cubicBezTo>
                  <a:pt x="13" y="12"/>
                  <a:pt x="14" y="15"/>
                  <a:pt x="14" y="16"/>
                </a:cubicBezTo>
                <a:cubicBezTo>
                  <a:pt x="14" y="14"/>
                  <a:pt x="12" y="10"/>
                  <a:pt x="14" y="10"/>
                </a:cubicBezTo>
                <a:cubicBezTo>
                  <a:pt x="14" y="11"/>
                  <a:pt x="14" y="12"/>
                  <a:pt x="14" y="13"/>
                </a:cubicBezTo>
                <a:cubicBezTo>
                  <a:pt x="14" y="13"/>
                  <a:pt x="14" y="12"/>
                  <a:pt x="13" y="12"/>
                </a:cubicBezTo>
                <a:close/>
                <a:moveTo>
                  <a:pt x="20" y="9"/>
                </a:moveTo>
                <a:cubicBezTo>
                  <a:pt x="21" y="9"/>
                  <a:pt x="20" y="11"/>
                  <a:pt x="21" y="12"/>
                </a:cubicBezTo>
                <a:cubicBezTo>
                  <a:pt x="20" y="12"/>
                  <a:pt x="20" y="13"/>
                  <a:pt x="20" y="13"/>
                </a:cubicBezTo>
                <a:cubicBezTo>
                  <a:pt x="20" y="12"/>
                  <a:pt x="20" y="10"/>
                  <a:pt x="20" y="9"/>
                </a:cubicBezTo>
                <a:close/>
                <a:moveTo>
                  <a:pt x="33" y="7"/>
                </a:moveTo>
                <a:cubicBezTo>
                  <a:pt x="33" y="7"/>
                  <a:pt x="32" y="7"/>
                  <a:pt x="32" y="7"/>
                </a:cubicBezTo>
                <a:cubicBezTo>
                  <a:pt x="32" y="9"/>
                  <a:pt x="33" y="9"/>
                  <a:pt x="33" y="9"/>
                </a:cubicBezTo>
                <a:cubicBezTo>
                  <a:pt x="33" y="11"/>
                  <a:pt x="32" y="8"/>
                  <a:pt x="32" y="8"/>
                </a:cubicBezTo>
                <a:cubicBezTo>
                  <a:pt x="32" y="7"/>
                  <a:pt x="32" y="7"/>
                  <a:pt x="33" y="7"/>
                </a:cubicBezTo>
                <a:close/>
                <a:moveTo>
                  <a:pt x="22" y="11"/>
                </a:moveTo>
                <a:cubicBezTo>
                  <a:pt x="22" y="11"/>
                  <a:pt x="22" y="12"/>
                  <a:pt x="23" y="12"/>
                </a:cubicBezTo>
                <a:cubicBezTo>
                  <a:pt x="23" y="13"/>
                  <a:pt x="22" y="12"/>
                  <a:pt x="22" y="14"/>
                </a:cubicBezTo>
                <a:cubicBezTo>
                  <a:pt x="22" y="15"/>
                  <a:pt x="22" y="11"/>
                  <a:pt x="21" y="13"/>
                </a:cubicBezTo>
                <a:cubicBezTo>
                  <a:pt x="21" y="13"/>
                  <a:pt x="22" y="12"/>
                  <a:pt x="22" y="11"/>
                </a:cubicBezTo>
                <a:close/>
                <a:moveTo>
                  <a:pt x="11" y="16"/>
                </a:moveTo>
                <a:cubicBezTo>
                  <a:pt x="12" y="17"/>
                  <a:pt x="12" y="18"/>
                  <a:pt x="12" y="19"/>
                </a:cubicBezTo>
                <a:cubicBezTo>
                  <a:pt x="13" y="19"/>
                  <a:pt x="13" y="18"/>
                  <a:pt x="13" y="18"/>
                </a:cubicBezTo>
                <a:cubicBezTo>
                  <a:pt x="13" y="16"/>
                  <a:pt x="13" y="18"/>
                  <a:pt x="12" y="18"/>
                </a:cubicBezTo>
                <a:cubicBezTo>
                  <a:pt x="12" y="17"/>
                  <a:pt x="12" y="17"/>
                  <a:pt x="12" y="17"/>
                </a:cubicBezTo>
                <a:cubicBezTo>
                  <a:pt x="12" y="15"/>
                  <a:pt x="13" y="17"/>
                  <a:pt x="13" y="16"/>
                </a:cubicBezTo>
                <a:cubicBezTo>
                  <a:pt x="13" y="17"/>
                  <a:pt x="13" y="18"/>
                  <a:pt x="13" y="18"/>
                </a:cubicBezTo>
                <a:cubicBezTo>
                  <a:pt x="13" y="20"/>
                  <a:pt x="13" y="19"/>
                  <a:pt x="13" y="21"/>
                </a:cubicBezTo>
                <a:cubicBezTo>
                  <a:pt x="12" y="20"/>
                  <a:pt x="12" y="20"/>
                  <a:pt x="11" y="21"/>
                </a:cubicBezTo>
                <a:cubicBezTo>
                  <a:pt x="11" y="21"/>
                  <a:pt x="11" y="20"/>
                  <a:pt x="11" y="19"/>
                </a:cubicBezTo>
                <a:cubicBezTo>
                  <a:pt x="10" y="19"/>
                  <a:pt x="10" y="19"/>
                  <a:pt x="10" y="20"/>
                </a:cubicBezTo>
                <a:cubicBezTo>
                  <a:pt x="10" y="20"/>
                  <a:pt x="10" y="21"/>
                  <a:pt x="10" y="21"/>
                </a:cubicBezTo>
                <a:cubicBezTo>
                  <a:pt x="10" y="21"/>
                  <a:pt x="10" y="22"/>
                  <a:pt x="9" y="22"/>
                </a:cubicBezTo>
                <a:cubicBezTo>
                  <a:pt x="9" y="21"/>
                  <a:pt x="10" y="21"/>
                  <a:pt x="9" y="19"/>
                </a:cubicBezTo>
                <a:cubicBezTo>
                  <a:pt x="10" y="19"/>
                  <a:pt x="11" y="19"/>
                  <a:pt x="10" y="17"/>
                </a:cubicBezTo>
                <a:cubicBezTo>
                  <a:pt x="11" y="18"/>
                  <a:pt x="11" y="18"/>
                  <a:pt x="11" y="18"/>
                </a:cubicBezTo>
                <a:cubicBezTo>
                  <a:pt x="12" y="18"/>
                  <a:pt x="12" y="17"/>
                  <a:pt x="11" y="16"/>
                </a:cubicBezTo>
                <a:close/>
                <a:moveTo>
                  <a:pt x="14" y="20"/>
                </a:moveTo>
                <a:cubicBezTo>
                  <a:pt x="13" y="19"/>
                  <a:pt x="14" y="17"/>
                  <a:pt x="14" y="17"/>
                </a:cubicBezTo>
                <a:cubicBezTo>
                  <a:pt x="15" y="18"/>
                  <a:pt x="14" y="18"/>
                  <a:pt x="14" y="20"/>
                </a:cubicBezTo>
                <a:close/>
                <a:moveTo>
                  <a:pt x="42" y="18"/>
                </a:moveTo>
                <a:cubicBezTo>
                  <a:pt x="42" y="16"/>
                  <a:pt x="43" y="18"/>
                  <a:pt x="44" y="18"/>
                </a:cubicBezTo>
                <a:cubicBezTo>
                  <a:pt x="44" y="18"/>
                  <a:pt x="43" y="19"/>
                  <a:pt x="44" y="20"/>
                </a:cubicBezTo>
                <a:cubicBezTo>
                  <a:pt x="44" y="21"/>
                  <a:pt x="44" y="23"/>
                  <a:pt x="43" y="22"/>
                </a:cubicBezTo>
                <a:cubicBezTo>
                  <a:pt x="43" y="19"/>
                  <a:pt x="43" y="19"/>
                  <a:pt x="42" y="18"/>
                </a:cubicBezTo>
                <a:close/>
                <a:moveTo>
                  <a:pt x="14" y="20"/>
                </a:moveTo>
                <a:cubicBezTo>
                  <a:pt x="14" y="20"/>
                  <a:pt x="15" y="21"/>
                  <a:pt x="15" y="22"/>
                </a:cubicBezTo>
                <a:cubicBezTo>
                  <a:pt x="15" y="23"/>
                  <a:pt x="14" y="23"/>
                  <a:pt x="14" y="24"/>
                </a:cubicBezTo>
                <a:cubicBezTo>
                  <a:pt x="13" y="23"/>
                  <a:pt x="14" y="21"/>
                  <a:pt x="14" y="20"/>
                </a:cubicBezTo>
                <a:close/>
                <a:moveTo>
                  <a:pt x="8" y="21"/>
                </a:moveTo>
                <a:cubicBezTo>
                  <a:pt x="9" y="21"/>
                  <a:pt x="8" y="22"/>
                  <a:pt x="9" y="22"/>
                </a:cubicBezTo>
                <a:cubicBezTo>
                  <a:pt x="9" y="23"/>
                  <a:pt x="8" y="23"/>
                  <a:pt x="8" y="23"/>
                </a:cubicBezTo>
                <a:cubicBezTo>
                  <a:pt x="8" y="23"/>
                  <a:pt x="8" y="22"/>
                  <a:pt x="8" y="21"/>
                </a:cubicBezTo>
                <a:close/>
                <a:moveTo>
                  <a:pt x="17" y="22"/>
                </a:moveTo>
                <a:cubicBezTo>
                  <a:pt x="17" y="22"/>
                  <a:pt x="17" y="22"/>
                  <a:pt x="17" y="23"/>
                </a:cubicBezTo>
                <a:cubicBezTo>
                  <a:pt x="16" y="23"/>
                  <a:pt x="17" y="21"/>
                  <a:pt x="16" y="22"/>
                </a:cubicBezTo>
                <a:cubicBezTo>
                  <a:pt x="16" y="20"/>
                  <a:pt x="17" y="21"/>
                  <a:pt x="17" y="22"/>
                </a:cubicBezTo>
                <a:close/>
                <a:moveTo>
                  <a:pt x="38" y="21"/>
                </a:moveTo>
                <a:cubicBezTo>
                  <a:pt x="39" y="22"/>
                  <a:pt x="41" y="23"/>
                  <a:pt x="42" y="24"/>
                </a:cubicBezTo>
                <a:cubicBezTo>
                  <a:pt x="40" y="25"/>
                  <a:pt x="39" y="21"/>
                  <a:pt x="38" y="23"/>
                </a:cubicBezTo>
                <a:cubicBezTo>
                  <a:pt x="38" y="23"/>
                  <a:pt x="39" y="22"/>
                  <a:pt x="38" y="21"/>
                </a:cubicBezTo>
                <a:close/>
                <a:moveTo>
                  <a:pt x="42" y="22"/>
                </a:moveTo>
                <a:cubicBezTo>
                  <a:pt x="43" y="23"/>
                  <a:pt x="42" y="25"/>
                  <a:pt x="43" y="25"/>
                </a:cubicBezTo>
                <a:cubicBezTo>
                  <a:pt x="42" y="27"/>
                  <a:pt x="42" y="23"/>
                  <a:pt x="42" y="22"/>
                </a:cubicBezTo>
                <a:close/>
                <a:moveTo>
                  <a:pt x="51" y="23"/>
                </a:moveTo>
                <a:cubicBezTo>
                  <a:pt x="51" y="22"/>
                  <a:pt x="51" y="23"/>
                  <a:pt x="52" y="23"/>
                </a:cubicBezTo>
                <a:cubicBezTo>
                  <a:pt x="52" y="24"/>
                  <a:pt x="52" y="25"/>
                  <a:pt x="51" y="25"/>
                </a:cubicBezTo>
                <a:cubicBezTo>
                  <a:pt x="51" y="24"/>
                  <a:pt x="52" y="23"/>
                  <a:pt x="51" y="23"/>
                </a:cubicBezTo>
                <a:close/>
                <a:moveTo>
                  <a:pt x="6" y="48"/>
                </a:moveTo>
                <a:cubicBezTo>
                  <a:pt x="6" y="48"/>
                  <a:pt x="7" y="49"/>
                  <a:pt x="7" y="49"/>
                </a:cubicBezTo>
                <a:cubicBezTo>
                  <a:pt x="7" y="50"/>
                  <a:pt x="7" y="50"/>
                  <a:pt x="6" y="50"/>
                </a:cubicBezTo>
                <a:cubicBezTo>
                  <a:pt x="6" y="49"/>
                  <a:pt x="6" y="49"/>
                  <a:pt x="6" y="48"/>
                </a:cubicBezTo>
                <a:close/>
                <a:moveTo>
                  <a:pt x="7" y="52"/>
                </a:moveTo>
                <a:cubicBezTo>
                  <a:pt x="8" y="52"/>
                  <a:pt x="7" y="54"/>
                  <a:pt x="8" y="54"/>
                </a:cubicBezTo>
                <a:cubicBezTo>
                  <a:pt x="7" y="54"/>
                  <a:pt x="6" y="55"/>
                  <a:pt x="6" y="54"/>
                </a:cubicBezTo>
                <a:cubicBezTo>
                  <a:pt x="6" y="53"/>
                  <a:pt x="7" y="54"/>
                  <a:pt x="7" y="52"/>
                </a:cubicBezTo>
                <a:close/>
                <a:moveTo>
                  <a:pt x="17" y="61"/>
                </a:moveTo>
                <a:cubicBezTo>
                  <a:pt x="17" y="62"/>
                  <a:pt x="17" y="63"/>
                  <a:pt x="16" y="63"/>
                </a:cubicBezTo>
                <a:cubicBezTo>
                  <a:pt x="17" y="62"/>
                  <a:pt x="17" y="61"/>
                  <a:pt x="17" y="61"/>
                </a:cubicBezTo>
                <a:close/>
                <a:moveTo>
                  <a:pt x="17" y="65"/>
                </a:moveTo>
                <a:cubicBezTo>
                  <a:pt x="17" y="64"/>
                  <a:pt x="16" y="66"/>
                  <a:pt x="17" y="66"/>
                </a:cubicBezTo>
                <a:cubicBezTo>
                  <a:pt x="17" y="67"/>
                  <a:pt x="17" y="67"/>
                  <a:pt x="16" y="67"/>
                </a:cubicBezTo>
                <a:cubicBezTo>
                  <a:pt x="17" y="67"/>
                  <a:pt x="17" y="66"/>
                  <a:pt x="16" y="66"/>
                </a:cubicBezTo>
                <a:cubicBezTo>
                  <a:pt x="16" y="65"/>
                  <a:pt x="17" y="66"/>
                  <a:pt x="17" y="65"/>
                </a:cubicBezTo>
                <a:close/>
                <a:moveTo>
                  <a:pt x="11" y="65"/>
                </a:moveTo>
                <a:cubicBezTo>
                  <a:pt x="11" y="66"/>
                  <a:pt x="10" y="66"/>
                  <a:pt x="10" y="67"/>
                </a:cubicBezTo>
                <a:cubicBezTo>
                  <a:pt x="9" y="66"/>
                  <a:pt x="10" y="64"/>
                  <a:pt x="11" y="65"/>
                </a:cubicBezTo>
                <a:close/>
                <a:moveTo>
                  <a:pt x="23" y="66"/>
                </a:moveTo>
                <a:cubicBezTo>
                  <a:pt x="23" y="67"/>
                  <a:pt x="23" y="68"/>
                  <a:pt x="23" y="69"/>
                </a:cubicBezTo>
                <a:cubicBezTo>
                  <a:pt x="22" y="68"/>
                  <a:pt x="23" y="66"/>
                  <a:pt x="22" y="67"/>
                </a:cubicBezTo>
                <a:cubicBezTo>
                  <a:pt x="22" y="66"/>
                  <a:pt x="22" y="66"/>
                  <a:pt x="23" y="66"/>
                </a:cubicBezTo>
                <a:close/>
                <a:moveTo>
                  <a:pt x="6" y="67"/>
                </a:moveTo>
                <a:cubicBezTo>
                  <a:pt x="6" y="68"/>
                  <a:pt x="6" y="69"/>
                  <a:pt x="6" y="70"/>
                </a:cubicBezTo>
                <a:cubicBezTo>
                  <a:pt x="5" y="69"/>
                  <a:pt x="5" y="68"/>
                  <a:pt x="6" y="67"/>
                </a:cubicBezTo>
                <a:close/>
                <a:moveTo>
                  <a:pt x="6" y="69"/>
                </a:moveTo>
                <a:cubicBezTo>
                  <a:pt x="7" y="69"/>
                  <a:pt x="7" y="70"/>
                  <a:pt x="7" y="71"/>
                </a:cubicBezTo>
                <a:cubicBezTo>
                  <a:pt x="8" y="71"/>
                  <a:pt x="7" y="70"/>
                  <a:pt x="8" y="69"/>
                </a:cubicBezTo>
                <a:cubicBezTo>
                  <a:pt x="9" y="70"/>
                  <a:pt x="8" y="71"/>
                  <a:pt x="8" y="72"/>
                </a:cubicBezTo>
                <a:cubicBezTo>
                  <a:pt x="7" y="72"/>
                  <a:pt x="7" y="72"/>
                  <a:pt x="6" y="71"/>
                </a:cubicBezTo>
                <a:cubicBezTo>
                  <a:pt x="6" y="71"/>
                  <a:pt x="6" y="70"/>
                  <a:pt x="7" y="70"/>
                </a:cubicBezTo>
                <a:cubicBezTo>
                  <a:pt x="7" y="70"/>
                  <a:pt x="6" y="70"/>
                  <a:pt x="6" y="69"/>
                </a:cubicBezTo>
                <a:close/>
                <a:moveTo>
                  <a:pt x="10" y="70"/>
                </a:moveTo>
                <a:cubicBezTo>
                  <a:pt x="9" y="71"/>
                  <a:pt x="10" y="72"/>
                  <a:pt x="9" y="72"/>
                </a:cubicBezTo>
                <a:cubicBezTo>
                  <a:pt x="9" y="70"/>
                  <a:pt x="9" y="70"/>
                  <a:pt x="9" y="70"/>
                </a:cubicBezTo>
                <a:cubicBezTo>
                  <a:pt x="9" y="70"/>
                  <a:pt x="9" y="70"/>
                  <a:pt x="10" y="70"/>
                </a:cubicBezTo>
                <a:close/>
                <a:moveTo>
                  <a:pt x="6" y="73"/>
                </a:moveTo>
                <a:cubicBezTo>
                  <a:pt x="6" y="73"/>
                  <a:pt x="5" y="73"/>
                  <a:pt x="5" y="72"/>
                </a:cubicBezTo>
                <a:cubicBezTo>
                  <a:pt x="5" y="70"/>
                  <a:pt x="6" y="70"/>
                  <a:pt x="6" y="73"/>
                </a:cubicBezTo>
                <a:close/>
                <a:moveTo>
                  <a:pt x="9" y="75"/>
                </a:moveTo>
                <a:cubicBezTo>
                  <a:pt x="9" y="74"/>
                  <a:pt x="10" y="74"/>
                  <a:pt x="10" y="74"/>
                </a:cubicBezTo>
                <a:cubicBezTo>
                  <a:pt x="10" y="75"/>
                  <a:pt x="10" y="75"/>
                  <a:pt x="9" y="75"/>
                </a:cubicBezTo>
                <a:close/>
                <a:moveTo>
                  <a:pt x="6" y="85"/>
                </a:moveTo>
                <a:cubicBezTo>
                  <a:pt x="7" y="86"/>
                  <a:pt x="6" y="88"/>
                  <a:pt x="5" y="90"/>
                </a:cubicBezTo>
                <a:cubicBezTo>
                  <a:pt x="5" y="89"/>
                  <a:pt x="6" y="87"/>
                  <a:pt x="5" y="87"/>
                </a:cubicBezTo>
                <a:cubicBezTo>
                  <a:pt x="5" y="87"/>
                  <a:pt x="5" y="87"/>
                  <a:pt x="5" y="87"/>
                </a:cubicBezTo>
                <a:cubicBezTo>
                  <a:pt x="6" y="87"/>
                  <a:pt x="6" y="86"/>
                  <a:pt x="6" y="85"/>
                </a:cubicBezTo>
                <a:close/>
                <a:moveTo>
                  <a:pt x="58" y="85"/>
                </a:moveTo>
                <a:cubicBezTo>
                  <a:pt x="59" y="85"/>
                  <a:pt x="59" y="87"/>
                  <a:pt x="59" y="88"/>
                </a:cubicBezTo>
                <a:cubicBezTo>
                  <a:pt x="58" y="88"/>
                  <a:pt x="59" y="86"/>
                  <a:pt x="58" y="85"/>
                </a:cubicBezTo>
                <a:close/>
                <a:moveTo>
                  <a:pt x="5" y="92"/>
                </a:moveTo>
                <a:cubicBezTo>
                  <a:pt x="5" y="92"/>
                  <a:pt x="5" y="93"/>
                  <a:pt x="5" y="93"/>
                </a:cubicBezTo>
                <a:cubicBezTo>
                  <a:pt x="5" y="94"/>
                  <a:pt x="5" y="94"/>
                  <a:pt x="5" y="95"/>
                </a:cubicBezTo>
                <a:cubicBezTo>
                  <a:pt x="4" y="94"/>
                  <a:pt x="5" y="93"/>
                  <a:pt x="5" y="92"/>
                </a:cubicBezTo>
                <a:close/>
                <a:moveTo>
                  <a:pt x="5" y="141"/>
                </a:moveTo>
                <a:cubicBezTo>
                  <a:pt x="6" y="141"/>
                  <a:pt x="7" y="142"/>
                  <a:pt x="6" y="142"/>
                </a:cubicBezTo>
                <a:cubicBezTo>
                  <a:pt x="6" y="141"/>
                  <a:pt x="5" y="142"/>
                  <a:pt x="5" y="141"/>
                </a:cubicBezTo>
                <a:close/>
                <a:moveTo>
                  <a:pt x="8" y="152"/>
                </a:moveTo>
                <a:cubicBezTo>
                  <a:pt x="9" y="150"/>
                  <a:pt x="9" y="152"/>
                  <a:pt x="9" y="152"/>
                </a:cubicBezTo>
                <a:cubicBezTo>
                  <a:pt x="9" y="154"/>
                  <a:pt x="9" y="152"/>
                  <a:pt x="8" y="152"/>
                </a:cubicBezTo>
                <a:close/>
                <a:moveTo>
                  <a:pt x="8" y="159"/>
                </a:moveTo>
                <a:cubicBezTo>
                  <a:pt x="7" y="159"/>
                  <a:pt x="7" y="156"/>
                  <a:pt x="8" y="157"/>
                </a:cubicBezTo>
                <a:cubicBezTo>
                  <a:pt x="8" y="157"/>
                  <a:pt x="8" y="158"/>
                  <a:pt x="8" y="158"/>
                </a:cubicBezTo>
                <a:cubicBezTo>
                  <a:pt x="8" y="160"/>
                  <a:pt x="8" y="157"/>
                  <a:pt x="8" y="159"/>
                </a:cubicBezTo>
                <a:close/>
                <a:moveTo>
                  <a:pt x="7" y="159"/>
                </a:moveTo>
                <a:cubicBezTo>
                  <a:pt x="6" y="160"/>
                  <a:pt x="6" y="160"/>
                  <a:pt x="6" y="160"/>
                </a:cubicBezTo>
                <a:cubicBezTo>
                  <a:pt x="6" y="161"/>
                  <a:pt x="7" y="161"/>
                  <a:pt x="7" y="161"/>
                </a:cubicBezTo>
                <a:cubicBezTo>
                  <a:pt x="6" y="164"/>
                  <a:pt x="6" y="158"/>
                  <a:pt x="7" y="159"/>
                </a:cubicBezTo>
                <a:close/>
                <a:moveTo>
                  <a:pt x="8" y="175"/>
                </a:moveTo>
                <a:cubicBezTo>
                  <a:pt x="7" y="176"/>
                  <a:pt x="7" y="178"/>
                  <a:pt x="7" y="179"/>
                </a:cubicBezTo>
                <a:cubicBezTo>
                  <a:pt x="7" y="180"/>
                  <a:pt x="8" y="181"/>
                  <a:pt x="9" y="180"/>
                </a:cubicBezTo>
                <a:cubicBezTo>
                  <a:pt x="9" y="182"/>
                  <a:pt x="8" y="181"/>
                  <a:pt x="8" y="183"/>
                </a:cubicBezTo>
                <a:cubicBezTo>
                  <a:pt x="8" y="183"/>
                  <a:pt x="8" y="180"/>
                  <a:pt x="7" y="181"/>
                </a:cubicBezTo>
                <a:cubicBezTo>
                  <a:pt x="6" y="179"/>
                  <a:pt x="7" y="177"/>
                  <a:pt x="6" y="176"/>
                </a:cubicBezTo>
                <a:cubicBezTo>
                  <a:pt x="6" y="175"/>
                  <a:pt x="7" y="176"/>
                  <a:pt x="8" y="175"/>
                </a:cubicBezTo>
                <a:close/>
                <a:moveTo>
                  <a:pt x="12" y="182"/>
                </a:moveTo>
                <a:cubicBezTo>
                  <a:pt x="12" y="182"/>
                  <a:pt x="12" y="184"/>
                  <a:pt x="12" y="186"/>
                </a:cubicBezTo>
                <a:cubicBezTo>
                  <a:pt x="11" y="185"/>
                  <a:pt x="12" y="184"/>
                  <a:pt x="12" y="182"/>
                </a:cubicBezTo>
                <a:close/>
                <a:moveTo>
                  <a:pt x="8" y="191"/>
                </a:moveTo>
                <a:cubicBezTo>
                  <a:pt x="8" y="190"/>
                  <a:pt x="8" y="192"/>
                  <a:pt x="9" y="191"/>
                </a:cubicBezTo>
                <a:cubicBezTo>
                  <a:pt x="9" y="193"/>
                  <a:pt x="8" y="191"/>
                  <a:pt x="8" y="193"/>
                </a:cubicBezTo>
                <a:cubicBezTo>
                  <a:pt x="7" y="193"/>
                  <a:pt x="8" y="191"/>
                  <a:pt x="8" y="191"/>
                </a:cubicBezTo>
                <a:close/>
                <a:moveTo>
                  <a:pt x="10" y="192"/>
                </a:moveTo>
                <a:cubicBezTo>
                  <a:pt x="10" y="192"/>
                  <a:pt x="10" y="193"/>
                  <a:pt x="10" y="193"/>
                </a:cubicBezTo>
                <a:cubicBezTo>
                  <a:pt x="10" y="193"/>
                  <a:pt x="9" y="191"/>
                  <a:pt x="9" y="194"/>
                </a:cubicBezTo>
                <a:cubicBezTo>
                  <a:pt x="8" y="193"/>
                  <a:pt x="9" y="192"/>
                  <a:pt x="10" y="192"/>
                </a:cubicBezTo>
                <a:close/>
                <a:moveTo>
                  <a:pt x="9" y="194"/>
                </a:moveTo>
                <a:cubicBezTo>
                  <a:pt x="10" y="194"/>
                  <a:pt x="10" y="195"/>
                  <a:pt x="11" y="195"/>
                </a:cubicBezTo>
                <a:cubicBezTo>
                  <a:pt x="10" y="195"/>
                  <a:pt x="9" y="196"/>
                  <a:pt x="9" y="194"/>
                </a:cubicBezTo>
                <a:close/>
                <a:moveTo>
                  <a:pt x="12" y="219"/>
                </a:moveTo>
                <a:cubicBezTo>
                  <a:pt x="12" y="218"/>
                  <a:pt x="12" y="219"/>
                  <a:pt x="12" y="218"/>
                </a:cubicBezTo>
                <a:cubicBezTo>
                  <a:pt x="12" y="219"/>
                  <a:pt x="12" y="220"/>
                  <a:pt x="13" y="220"/>
                </a:cubicBezTo>
                <a:cubicBezTo>
                  <a:pt x="12" y="221"/>
                  <a:pt x="12" y="219"/>
                  <a:pt x="12" y="219"/>
                </a:cubicBezTo>
                <a:close/>
                <a:moveTo>
                  <a:pt x="13" y="222"/>
                </a:moveTo>
                <a:cubicBezTo>
                  <a:pt x="14" y="223"/>
                  <a:pt x="13" y="223"/>
                  <a:pt x="13" y="224"/>
                </a:cubicBezTo>
                <a:cubicBezTo>
                  <a:pt x="13" y="224"/>
                  <a:pt x="12" y="225"/>
                  <a:pt x="12" y="225"/>
                </a:cubicBezTo>
                <a:cubicBezTo>
                  <a:pt x="11" y="224"/>
                  <a:pt x="12" y="224"/>
                  <a:pt x="12" y="223"/>
                </a:cubicBezTo>
                <a:cubicBezTo>
                  <a:pt x="13" y="224"/>
                  <a:pt x="13" y="224"/>
                  <a:pt x="13" y="222"/>
                </a:cubicBezTo>
                <a:close/>
                <a:moveTo>
                  <a:pt x="14" y="229"/>
                </a:moveTo>
                <a:cubicBezTo>
                  <a:pt x="13" y="227"/>
                  <a:pt x="15" y="230"/>
                  <a:pt x="15" y="228"/>
                </a:cubicBezTo>
                <a:cubicBezTo>
                  <a:pt x="16" y="230"/>
                  <a:pt x="14" y="229"/>
                  <a:pt x="14" y="229"/>
                </a:cubicBezTo>
                <a:close/>
                <a:moveTo>
                  <a:pt x="12" y="230"/>
                </a:moveTo>
                <a:cubicBezTo>
                  <a:pt x="12" y="232"/>
                  <a:pt x="12" y="232"/>
                  <a:pt x="12" y="233"/>
                </a:cubicBezTo>
                <a:cubicBezTo>
                  <a:pt x="11" y="233"/>
                  <a:pt x="11" y="233"/>
                  <a:pt x="11" y="232"/>
                </a:cubicBezTo>
                <a:cubicBezTo>
                  <a:pt x="11" y="232"/>
                  <a:pt x="11" y="230"/>
                  <a:pt x="12" y="230"/>
                </a:cubicBezTo>
                <a:close/>
                <a:moveTo>
                  <a:pt x="14" y="230"/>
                </a:moveTo>
                <a:cubicBezTo>
                  <a:pt x="13" y="231"/>
                  <a:pt x="14" y="233"/>
                  <a:pt x="14" y="231"/>
                </a:cubicBezTo>
                <a:cubicBezTo>
                  <a:pt x="14" y="231"/>
                  <a:pt x="14" y="232"/>
                  <a:pt x="14" y="232"/>
                </a:cubicBezTo>
                <a:cubicBezTo>
                  <a:pt x="14" y="232"/>
                  <a:pt x="14" y="234"/>
                  <a:pt x="13" y="234"/>
                </a:cubicBezTo>
                <a:cubicBezTo>
                  <a:pt x="13" y="233"/>
                  <a:pt x="13" y="232"/>
                  <a:pt x="13" y="232"/>
                </a:cubicBezTo>
                <a:cubicBezTo>
                  <a:pt x="13" y="231"/>
                  <a:pt x="13" y="230"/>
                  <a:pt x="14" y="230"/>
                </a:cubicBezTo>
                <a:close/>
                <a:moveTo>
                  <a:pt x="12" y="233"/>
                </a:moveTo>
                <a:cubicBezTo>
                  <a:pt x="13" y="233"/>
                  <a:pt x="12" y="235"/>
                  <a:pt x="13" y="235"/>
                </a:cubicBezTo>
                <a:cubicBezTo>
                  <a:pt x="12" y="235"/>
                  <a:pt x="11" y="235"/>
                  <a:pt x="11" y="234"/>
                </a:cubicBezTo>
                <a:cubicBezTo>
                  <a:pt x="12" y="234"/>
                  <a:pt x="12" y="235"/>
                  <a:pt x="12" y="233"/>
                </a:cubicBezTo>
                <a:close/>
                <a:moveTo>
                  <a:pt x="16" y="234"/>
                </a:moveTo>
                <a:cubicBezTo>
                  <a:pt x="15" y="235"/>
                  <a:pt x="15" y="235"/>
                  <a:pt x="15" y="236"/>
                </a:cubicBezTo>
                <a:cubicBezTo>
                  <a:pt x="14" y="236"/>
                  <a:pt x="14" y="238"/>
                  <a:pt x="13" y="237"/>
                </a:cubicBezTo>
                <a:cubicBezTo>
                  <a:pt x="13" y="236"/>
                  <a:pt x="13" y="236"/>
                  <a:pt x="13" y="236"/>
                </a:cubicBezTo>
                <a:cubicBezTo>
                  <a:pt x="14" y="238"/>
                  <a:pt x="15" y="234"/>
                  <a:pt x="16" y="234"/>
                </a:cubicBezTo>
                <a:close/>
                <a:moveTo>
                  <a:pt x="15" y="241"/>
                </a:moveTo>
                <a:cubicBezTo>
                  <a:pt x="16" y="241"/>
                  <a:pt x="16" y="241"/>
                  <a:pt x="16" y="241"/>
                </a:cubicBezTo>
                <a:cubicBezTo>
                  <a:pt x="15" y="242"/>
                  <a:pt x="15" y="243"/>
                  <a:pt x="15" y="244"/>
                </a:cubicBezTo>
                <a:cubicBezTo>
                  <a:pt x="15" y="243"/>
                  <a:pt x="15" y="242"/>
                  <a:pt x="15" y="241"/>
                </a:cubicBezTo>
                <a:close/>
                <a:moveTo>
                  <a:pt x="55" y="250"/>
                </a:moveTo>
                <a:cubicBezTo>
                  <a:pt x="56" y="251"/>
                  <a:pt x="55" y="252"/>
                  <a:pt x="54" y="252"/>
                </a:cubicBezTo>
                <a:cubicBezTo>
                  <a:pt x="54" y="251"/>
                  <a:pt x="55" y="251"/>
                  <a:pt x="55" y="250"/>
                </a:cubicBezTo>
                <a:close/>
                <a:moveTo>
                  <a:pt x="53" y="261"/>
                </a:moveTo>
                <a:cubicBezTo>
                  <a:pt x="54" y="261"/>
                  <a:pt x="54" y="264"/>
                  <a:pt x="53" y="263"/>
                </a:cubicBezTo>
                <a:cubicBezTo>
                  <a:pt x="53" y="262"/>
                  <a:pt x="53" y="262"/>
                  <a:pt x="53" y="261"/>
                </a:cubicBezTo>
                <a:close/>
                <a:moveTo>
                  <a:pt x="18" y="276"/>
                </a:moveTo>
                <a:cubicBezTo>
                  <a:pt x="18" y="277"/>
                  <a:pt x="17" y="277"/>
                  <a:pt x="17" y="276"/>
                </a:cubicBezTo>
                <a:cubicBezTo>
                  <a:pt x="17" y="275"/>
                  <a:pt x="18" y="275"/>
                  <a:pt x="18" y="276"/>
                </a:cubicBezTo>
                <a:close/>
                <a:moveTo>
                  <a:pt x="49" y="276"/>
                </a:moveTo>
                <a:cubicBezTo>
                  <a:pt x="49" y="277"/>
                  <a:pt x="49" y="279"/>
                  <a:pt x="49" y="279"/>
                </a:cubicBezTo>
                <a:cubicBezTo>
                  <a:pt x="49" y="278"/>
                  <a:pt x="49" y="277"/>
                  <a:pt x="49" y="276"/>
                </a:cubicBezTo>
                <a:close/>
                <a:moveTo>
                  <a:pt x="51" y="277"/>
                </a:moveTo>
                <a:cubicBezTo>
                  <a:pt x="52" y="277"/>
                  <a:pt x="52" y="277"/>
                  <a:pt x="52" y="278"/>
                </a:cubicBezTo>
                <a:cubicBezTo>
                  <a:pt x="52" y="279"/>
                  <a:pt x="52" y="280"/>
                  <a:pt x="52" y="281"/>
                </a:cubicBezTo>
                <a:cubicBezTo>
                  <a:pt x="52" y="280"/>
                  <a:pt x="51" y="279"/>
                  <a:pt x="51" y="281"/>
                </a:cubicBezTo>
                <a:cubicBezTo>
                  <a:pt x="50" y="281"/>
                  <a:pt x="52" y="279"/>
                  <a:pt x="51" y="277"/>
                </a:cubicBezTo>
                <a:close/>
                <a:moveTo>
                  <a:pt x="18" y="279"/>
                </a:moveTo>
                <a:cubicBezTo>
                  <a:pt x="18" y="279"/>
                  <a:pt x="17" y="279"/>
                  <a:pt x="17" y="278"/>
                </a:cubicBezTo>
                <a:cubicBezTo>
                  <a:pt x="18" y="278"/>
                  <a:pt x="18" y="278"/>
                  <a:pt x="18" y="278"/>
                </a:cubicBezTo>
                <a:cubicBezTo>
                  <a:pt x="19" y="280"/>
                  <a:pt x="18" y="279"/>
                  <a:pt x="18" y="280"/>
                </a:cubicBezTo>
                <a:cubicBezTo>
                  <a:pt x="18" y="280"/>
                  <a:pt x="18" y="279"/>
                  <a:pt x="18" y="279"/>
                </a:cubicBezTo>
                <a:close/>
                <a:moveTo>
                  <a:pt x="33" y="282"/>
                </a:moveTo>
                <a:cubicBezTo>
                  <a:pt x="34" y="282"/>
                  <a:pt x="33" y="284"/>
                  <a:pt x="34" y="284"/>
                </a:cubicBezTo>
                <a:cubicBezTo>
                  <a:pt x="33" y="286"/>
                  <a:pt x="33" y="283"/>
                  <a:pt x="33" y="282"/>
                </a:cubicBezTo>
                <a:close/>
                <a:moveTo>
                  <a:pt x="49" y="282"/>
                </a:moveTo>
                <a:cubicBezTo>
                  <a:pt x="50" y="282"/>
                  <a:pt x="50" y="285"/>
                  <a:pt x="49" y="284"/>
                </a:cubicBezTo>
                <a:lnTo>
                  <a:pt x="49" y="282"/>
                </a:lnTo>
                <a:close/>
                <a:moveTo>
                  <a:pt x="45" y="283"/>
                </a:moveTo>
                <a:cubicBezTo>
                  <a:pt x="45" y="283"/>
                  <a:pt x="45" y="283"/>
                  <a:pt x="46" y="283"/>
                </a:cubicBezTo>
                <a:cubicBezTo>
                  <a:pt x="45" y="284"/>
                  <a:pt x="46" y="287"/>
                  <a:pt x="45" y="287"/>
                </a:cubicBezTo>
                <a:cubicBezTo>
                  <a:pt x="45" y="286"/>
                  <a:pt x="45" y="285"/>
                  <a:pt x="45" y="283"/>
                </a:cubicBezTo>
                <a:close/>
                <a:moveTo>
                  <a:pt x="17" y="284"/>
                </a:moveTo>
                <a:cubicBezTo>
                  <a:pt x="17" y="284"/>
                  <a:pt x="17" y="285"/>
                  <a:pt x="17" y="285"/>
                </a:cubicBezTo>
                <a:cubicBezTo>
                  <a:pt x="18" y="286"/>
                  <a:pt x="18" y="285"/>
                  <a:pt x="18" y="287"/>
                </a:cubicBezTo>
                <a:cubicBezTo>
                  <a:pt x="18" y="287"/>
                  <a:pt x="17" y="286"/>
                  <a:pt x="17" y="284"/>
                </a:cubicBezTo>
                <a:close/>
                <a:moveTo>
                  <a:pt x="52" y="284"/>
                </a:moveTo>
                <a:cubicBezTo>
                  <a:pt x="52" y="285"/>
                  <a:pt x="52" y="285"/>
                  <a:pt x="52" y="286"/>
                </a:cubicBezTo>
                <a:cubicBezTo>
                  <a:pt x="51" y="286"/>
                  <a:pt x="51" y="285"/>
                  <a:pt x="51" y="285"/>
                </a:cubicBezTo>
                <a:cubicBezTo>
                  <a:pt x="51" y="284"/>
                  <a:pt x="52" y="284"/>
                  <a:pt x="52" y="284"/>
                </a:cubicBezTo>
                <a:close/>
                <a:moveTo>
                  <a:pt x="40" y="286"/>
                </a:moveTo>
                <a:cubicBezTo>
                  <a:pt x="40" y="285"/>
                  <a:pt x="40" y="286"/>
                  <a:pt x="41" y="285"/>
                </a:cubicBezTo>
                <a:cubicBezTo>
                  <a:pt x="41" y="286"/>
                  <a:pt x="41" y="288"/>
                  <a:pt x="41" y="288"/>
                </a:cubicBezTo>
                <a:cubicBezTo>
                  <a:pt x="40" y="288"/>
                  <a:pt x="41" y="287"/>
                  <a:pt x="40" y="286"/>
                </a:cubicBezTo>
                <a:close/>
                <a:moveTo>
                  <a:pt x="46" y="286"/>
                </a:moveTo>
                <a:cubicBezTo>
                  <a:pt x="47" y="286"/>
                  <a:pt x="47" y="286"/>
                  <a:pt x="47" y="286"/>
                </a:cubicBezTo>
                <a:cubicBezTo>
                  <a:pt x="47" y="286"/>
                  <a:pt x="47" y="286"/>
                  <a:pt x="47" y="286"/>
                </a:cubicBezTo>
                <a:cubicBezTo>
                  <a:pt x="47" y="287"/>
                  <a:pt x="47" y="287"/>
                  <a:pt x="47" y="288"/>
                </a:cubicBezTo>
                <a:cubicBezTo>
                  <a:pt x="46" y="288"/>
                  <a:pt x="47" y="288"/>
                  <a:pt x="46" y="286"/>
                </a:cubicBezTo>
                <a:close/>
                <a:moveTo>
                  <a:pt x="48" y="286"/>
                </a:moveTo>
                <a:cubicBezTo>
                  <a:pt x="49" y="286"/>
                  <a:pt x="49" y="286"/>
                  <a:pt x="49" y="286"/>
                </a:cubicBezTo>
                <a:cubicBezTo>
                  <a:pt x="49" y="287"/>
                  <a:pt x="48" y="287"/>
                  <a:pt x="48" y="287"/>
                </a:cubicBezTo>
                <a:cubicBezTo>
                  <a:pt x="48" y="288"/>
                  <a:pt x="48" y="288"/>
                  <a:pt x="49" y="288"/>
                </a:cubicBezTo>
                <a:cubicBezTo>
                  <a:pt x="48" y="289"/>
                  <a:pt x="48" y="288"/>
                  <a:pt x="48" y="286"/>
                </a:cubicBezTo>
                <a:close/>
                <a:moveTo>
                  <a:pt x="51" y="286"/>
                </a:moveTo>
                <a:cubicBezTo>
                  <a:pt x="51" y="287"/>
                  <a:pt x="52" y="287"/>
                  <a:pt x="52" y="289"/>
                </a:cubicBezTo>
                <a:cubicBezTo>
                  <a:pt x="51" y="289"/>
                  <a:pt x="51" y="287"/>
                  <a:pt x="51" y="288"/>
                </a:cubicBezTo>
                <a:cubicBezTo>
                  <a:pt x="51" y="288"/>
                  <a:pt x="51" y="287"/>
                  <a:pt x="51" y="286"/>
                </a:cubicBezTo>
                <a:close/>
                <a:moveTo>
                  <a:pt x="53" y="287"/>
                </a:moveTo>
                <a:cubicBezTo>
                  <a:pt x="54" y="288"/>
                  <a:pt x="53" y="288"/>
                  <a:pt x="53" y="290"/>
                </a:cubicBezTo>
                <a:cubicBezTo>
                  <a:pt x="53" y="289"/>
                  <a:pt x="52" y="289"/>
                  <a:pt x="52" y="288"/>
                </a:cubicBezTo>
                <a:cubicBezTo>
                  <a:pt x="53" y="288"/>
                  <a:pt x="53" y="288"/>
                  <a:pt x="53" y="287"/>
                </a:cubicBezTo>
                <a:close/>
                <a:moveTo>
                  <a:pt x="36" y="290"/>
                </a:moveTo>
                <a:cubicBezTo>
                  <a:pt x="36" y="290"/>
                  <a:pt x="35" y="290"/>
                  <a:pt x="35" y="289"/>
                </a:cubicBezTo>
                <a:cubicBezTo>
                  <a:pt x="36" y="288"/>
                  <a:pt x="36" y="288"/>
                  <a:pt x="36" y="290"/>
                </a:cubicBezTo>
                <a:close/>
                <a:moveTo>
                  <a:pt x="42" y="290"/>
                </a:moveTo>
                <a:cubicBezTo>
                  <a:pt x="43" y="289"/>
                  <a:pt x="43" y="291"/>
                  <a:pt x="43" y="292"/>
                </a:cubicBezTo>
                <a:cubicBezTo>
                  <a:pt x="43" y="293"/>
                  <a:pt x="43" y="291"/>
                  <a:pt x="42" y="291"/>
                </a:cubicBezTo>
                <a:cubicBezTo>
                  <a:pt x="42" y="291"/>
                  <a:pt x="43" y="291"/>
                  <a:pt x="43" y="291"/>
                </a:cubicBezTo>
                <a:cubicBezTo>
                  <a:pt x="43" y="290"/>
                  <a:pt x="42" y="290"/>
                  <a:pt x="42" y="290"/>
                </a:cubicBezTo>
                <a:close/>
                <a:moveTo>
                  <a:pt x="46" y="290"/>
                </a:moveTo>
                <a:cubicBezTo>
                  <a:pt x="47" y="290"/>
                  <a:pt x="47" y="292"/>
                  <a:pt x="47" y="292"/>
                </a:cubicBezTo>
                <a:cubicBezTo>
                  <a:pt x="47" y="293"/>
                  <a:pt x="46" y="291"/>
                  <a:pt x="46" y="290"/>
                </a:cubicBezTo>
                <a:close/>
                <a:moveTo>
                  <a:pt x="35" y="291"/>
                </a:moveTo>
                <a:cubicBezTo>
                  <a:pt x="35" y="292"/>
                  <a:pt x="36" y="292"/>
                  <a:pt x="36" y="292"/>
                </a:cubicBezTo>
                <a:cubicBezTo>
                  <a:pt x="36" y="294"/>
                  <a:pt x="35" y="293"/>
                  <a:pt x="35" y="291"/>
                </a:cubicBezTo>
                <a:close/>
                <a:moveTo>
                  <a:pt x="44" y="293"/>
                </a:moveTo>
                <a:cubicBezTo>
                  <a:pt x="45" y="294"/>
                  <a:pt x="45" y="292"/>
                  <a:pt x="46" y="293"/>
                </a:cubicBezTo>
                <a:cubicBezTo>
                  <a:pt x="45" y="294"/>
                  <a:pt x="44" y="295"/>
                  <a:pt x="44" y="294"/>
                </a:cubicBezTo>
                <a:cubicBezTo>
                  <a:pt x="44" y="294"/>
                  <a:pt x="44" y="293"/>
                  <a:pt x="44" y="293"/>
                </a:cubicBezTo>
                <a:close/>
                <a:moveTo>
                  <a:pt x="50" y="293"/>
                </a:moveTo>
                <a:cubicBezTo>
                  <a:pt x="50" y="292"/>
                  <a:pt x="49" y="295"/>
                  <a:pt x="50" y="295"/>
                </a:cubicBezTo>
                <a:cubicBezTo>
                  <a:pt x="50" y="295"/>
                  <a:pt x="51" y="294"/>
                  <a:pt x="51" y="294"/>
                </a:cubicBezTo>
                <a:cubicBezTo>
                  <a:pt x="51" y="296"/>
                  <a:pt x="52" y="296"/>
                  <a:pt x="52" y="295"/>
                </a:cubicBezTo>
                <a:cubicBezTo>
                  <a:pt x="52" y="296"/>
                  <a:pt x="52" y="296"/>
                  <a:pt x="52" y="297"/>
                </a:cubicBezTo>
                <a:cubicBezTo>
                  <a:pt x="52" y="296"/>
                  <a:pt x="51" y="296"/>
                  <a:pt x="51" y="296"/>
                </a:cubicBezTo>
                <a:cubicBezTo>
                  <a:pt x="51" y="295"/>
                  <a:pt x="51" y="295"/>
                  <a:pt x="51" y="295"/>
                </a:cubicBezTo>
                <a:cubicBezTo>
                  <a:pt x="51" y="295"/>
                  <a:pt x="50" y="296"/>
                  <a:pt x="49" y="295"/>
                </a:cubicBezTo>
                <a:cubicBezTo>
                  <a:pt x="49" y="295"/>
                  <a:pt x="50" y="294"/>
                  <a:pt x="49" y="294"/>
                </a:cubicBezTo>
                <a:cubicBezTo>
                  <a:pt x="49" y="294"/>
                  <a:pt x="50" y="294"/>
                  <a:pt x="50" y="293"/>
                </a:cubicBezTo>
                <a:close/>
                <a:moveTo>
                  <a:pt x="43" y="295"/>
                </a:moveTo>
                <a:cubicBezTo>
                  <a:pt x="44" y="295"/>
                  <a:pt x="44" y="299"/>
                  <a:pt x="44" y="301"/>
                </a:cubicBezTo>
                <a:cubicBezTo>
                  <a:pt x="43" y="301"/>
                  <a:pt x="44" y="299"/>
                  <a:pt x="43" y="298"/>
                </a:cubicBezTo>
                <a:cubicBezTo>
                  <a:pt x="43" y="297"/>
                  <a:pt x="43" y="297"/>
                  <a:pt x="43" y="295"/>
                </a:cubicBezTo>
                <a:close/>
                <a:moveTo>
                  <a:pt x="48" y="295"/>
                </a:moveTo>
                <a:cubicBezTo>
                  <a:pt x="49" y="296"/>
                  <a:pt x="50" y="297"/>
                  <a:pt x="50" y="299"/>
                </a:cubicBezTo>
                <a:cubicBezTo>
                  <a:pt x="49" y="297"/>
                  <a:pt x="49" y="298"/>
                  <a:pt x="48" y="295"/>
                </a:cubicBezTo>
                <a:close/>
                <a:moveTo>
                  <a:pt x="41" y="296"/>
                </a:moveTo>
                <a:cubicBezTo>
                  <a:pt x="42" y="296"/>
                  <a:pt x="42" y="297"/>
                  <a:pt x="43" y="298"/>
                </a:cubicBezTo>
                <a:cubicBezTo>
                  <a:pt x="42" y="299"/>
                  <a:pt x="42" y="297"/>
                  <a:pt x="41" y="296"/>
                </a:cubicBezTo>
                <a:close/>
                <a:moveTo>
                  <a:pt x="53" y="296"/>
                </a:moveTo>
                <a:cubicBezTo>
                  <a:pt x="53" y="296"/>
                  <a:pt x="53" y="298"/>
                  <a:pt x="53" y="299"/>
                </a:cubicBezTo>
                <a:cubicBezTo>
                  <a:pt x="52" y="298"/>
                  <a:pt x="53" y="296"/>
                  <a:pt x="53" y="296"/>
                </a:cubicBezTo>
                <a:close/>
                <a:moveTo>
                  <a:pt x="20" y="296"/>
                </a:moveTo>
                <a:cubicBezTo>
                  <a:pt x="20" y="297"/>
                  <a:pt x="20" y="297"/>
                  <a:pt x="20" y="298"/>
                </a:cubicBezTo>
                <a:cubicBezTo>
                  <a:pt x="19" y="299"/>
                  <a:pt x="20" y="298"/>
                  <a:pt x="19" y="298"/>
                </a:cubicBezTo>
                <a:cubicBezTo>
                  <a:pt x="19" y="300"/>
                  <a:pt x="19" y="299"/>
                  <a:pt x="20" y="301"/>
                </a:cubicBezTo>
                <a:cubicBezTo>
                  <a:pt x="19" y="301"/>
                  <a:pt x="19" y="300"/>
                  <a:pt x="19" y="300"/>
                </a:cubicBezTo>
                <a:cubicBezTo>
                  <a:pt x="19" y="297"/>
                  <a:pt x="19" y="297"/>
                  <a:pt x="19" y="297"/>
                </a:cubicBezTo>
                <a:cubicBezTo>
                  <a:pt x="19" y="298"/>
                  <a:pt x="19" y="296"/>
                  <a:pt x="20" y="296"/>
                </a:cubicBezTo>
                <a:close/>
                <a:moveTo>
                  <a:pt x="44" y="296"/>
                </a:moveTo>
                <a:cubicBezTo>
                  <a:pt x="45" y="297"/>
                  <a:pt x="45" y="296"/>
                  <a:pt x="46" y="296"/>
                </a:cubicBezTo>
                <a:cubicBezTo>
                  <a:pt x="45" y="297"/>
                  <a:pt x="44" y="299"/>
                  <a:pt x="44" y="296"/>
                </a:cubicBezTo>
                <a:close/>
                <a:moveTo>
                  <a:pt x="37" y="298"/>
                </a:moveTo>
                <a:cubicBezTo>
                  <a:pt x="37" y="298"/>
                  <a:pt x="37" y="299"/>
                  <a:pt x="37" y="301"/>
                </a:cubicBezTo>
                <a:cubicBezTo>
                  <a:pt x="37" y="300"/>
                  <a:pt x="37" y="300"/>
                  <a:pt x="37" y="300"/>
                </a:cubicBezTo>
                <a:cubicBezTo>
                  <a:pt x="36" y="299"/>
                  <a:pt x="37" y="299"/>
                  <a:pt x="37" y="298"/>
                </a:cubicBezTo>
                <a:close/>
                <a:moveTo>
                  <a:pt x="34" y="298"/>
                </a:moveTo>
                <a:cubicBezTo>
                  <a:pt x="34" y="297"/>
                  <a:pt x="35" y="299"/>
                  <a:pt x="35" y="300"/>
                </a:cubicBezTo>
                <a:cubicBezTo>
                  <a:pt x="34" y="300"/>
                  <a:pt x="35" y="302"/>
                  <a:pt x="35" y="303"/>
                </a:cubicBezTo>
                <a:cubicBezTo>
                  <a:pt x="34" y="302"/>
                  <a:pt x="35" y="299"/>
                  <a:pt x="34" y="298"/>
                </a:cubicBezTo>
                <a:close/>
                <a:moveTo>
                  <a:pt x="48" y="301"/>
                </a:moveTo>
                <a:cubicBezTo>
                  <a:pt x="48" y="301"/>
                  <a:pt x="48" y="302"/>
                  <a:pt x="47" y="302"/>
                </a:cubicBezTo>
                <a:cubicBezTo>
                  <a:pt x="47" y="300"/>
                  <a:pt x="47" y="301"/>
                  <a:pt x="46" y="301"/>
                </a:cubicBezTo>
                <a:cubicBezTo>
                  <a:pt x="47" y="300"/>
                  <a:pt x="46" y="300"/>
                  <a:pt x="46" y="300"/>
                </a:cubicBezTo>
                <a:cubicBezTo>
                  <a:pt x="46" y="299"/>
                  <a:pt x="46" y="298"/>
                  <a:pt x="46" y="298"/>
                </a:cubicBezTo>
                <a:cubicBezTo>
                  <a:pt x="46" y="300"/>
                  <a:pt x="48" y="300"/>
                  <a:pt x="48" y="301"/>
                </a:cubicBezTo>
                <a:cubicBezTo>
                  <a:pt x="48" y="301"/>
                  <a:pt x="48" y="301"/>
                  <a:pt x="48" y="301"/>
                </a:cubicBezTo>
                <a:close/>
                <a:moveTo>
                  <a:pt x="33" y="299"/>
                </a:moveTo>
                <a:cubicBezTo>
                  <a:pt x="33" y="299"/>
                  <a:pt x="33" y="300"/>
                  <a:pt x="34" y="300"/>
                </a:cubicBezTo>
                <a:cubicBezTo>
                  <a:pt x="34" y="301"/>
                  <a:pt x="33" y="300"/>
                  <a:pt x="33" y="301"/>
                </a:cubicBezTo>
                <a:cubicBezTo>
                  <a:pt x="33" y="300"/>
                  <a:pt x="33" y="299"/>
                  <a:pt x="33" y="299"/>
                </a:cubicBezTo>
                <a:close/>
                <a:moveTo>
                  <a:pt x="37" y="302"/>
                </a:moveTo>
                <a:cubicBezTo>
                  <a:pt x="37" y="302"/>
                  <a:pt x="38" y="302"/>
                  <a:pt x="38" y="302"/>
                </a:cubicBezTo>
                <a:cubicBezTo>
                  <a:pt x="38" y="303"/>
                  <a:pt x="36" y="302"/>
                  <a:pt x="37" y="304"/>
                </a:cubicBezTo>
                <a:cubicBezTo>
                  <a:pt x="36" y="304"/>
                  <a:pt x="37" y="303"/>
                  <a:pt x="37" y="302"/>
                </a:cubicBezTo>
                <a:close/>
                <a:moveTo>
                  <a:pt x="49" y="305"/>
                </a:moveTo>
                <a:cubicBezTo>
                  <a:pt x="49" y="304"/>
                  <a:pt x="50" y="303"/>
                  <a:pt x="49" y="304"/>
                </a:cubicBezTo>
                <a:cubicBezTo>
                  <a:pt x="49" y="303"/>
                  <a:pt x="49" y="303"/>
                  <a:pt x="50" y="303"/>
                </a:cubicBezTo>
                <a:cubicBezTo>
                  <a:pt x="50" y="303"/>
                  <a:pt x="50" y="302"/>
                  <a:pt x="50" y="302"/>
                </a:cubicBezTo>
                <a:cubicBezTo>
                  <a:pt x="51" y="302"/>
                  <a:pt x="49" y="306"/>
                  <a:pt x="50" y="306"/>
                </a:cubicBezTo>
                <a:cubicBezTo>
                  <a:pt x="50" y="306"/>
                  <a:pt x="50" y="307"/>
                  <a:pt x="50" y="307"/>
                </a:cubicBezTo>
                <a:cubicBezTo>
                  <a:pt x="50" y="307"/>
                  <a:pt x="50" y="307"/>
                  <a:pt x="50" y="306"/>
                </a:cubicBezTo>
                <a:cubicBezTo>
                  <a:pt x="50" y="305"/>
                  <a:pt x="49" y="305"/>
                  <a:pt x="49" y="305"/>
                </a:cubicBezTo>
                <a:close/>
                <a:moveTo>
                  <a:pt x="34" y="305"/>
                </a:moveTo>
                <a:cubicBezTo>
                  <a:pt x="34" y="304"/>
                  <a:pt x="35" y="304"/>
                  <a:pt x="36" y="303"/>
                </a:cubicBezTo>
                <a:cubicBezTo>
                  <a:pt x="36" y="304"/>
                  <a:pt x="36" y="306"/>
                  <a:pt x="35" y="306"/>
                </a:cubicBezTo>
                <a:cubicBezTo>
                  <a:pt x="35" y="304"/>
                  <a:pt x="35" y="305"/>
                  <a:pt x="34" y="305"/>
                </a:cubicBezTo>
                <a:close/>
                <a:moveTo>
                  <a:pt x="48" y="305"/>
                </a:moveTo>
                <a:cubicBezTo>
                  <a:pt x="48" y="304"/>
                  <a:pt x="48" y="305"/>
                  <a:pt x="48" y="305"/>
                </a:cubicBezTo>
                <a:cubicBezTo>
                  <a:pt x="48" y="309"/>
                  <a:pt x="48" y="308"/>
                  <a:pt x="48" y="305"/>
                </a:cubicBezTo>
                <a:close/>
                <a:moveTo>
                  <a:pt x="20" y="306"/>
                </a:moveTo>
                <a:cubicBezTo>
                  <a:pt x="20" y="306"/>
                  <a:pt x="20" y="307"/>
                  <a:pt x="20" y="308"/>
                </a:cubicBezTo>
                <a:cubicBezTo>
                  <a:pt x="19" y="308"/>
                  <a:pt x="19" y="307"/>
                  <a:pt x="19" y="306"/>
                </a:cubicBezTo>
                <a:cubicBezTo>
                  <a:pt x="19" y="306"/>
                  <a:pt x="19" y="306"/>
                  <a:pt x="20" y="306"/>
                </a:cubicBezTo>
                <a:close/>
                <a:moveTo>
                  <a:pt x="20" y="318"/>
                </a:moveTo>
                <a:cubicBezTo>
                  <a:pt x="20" y="318"/>
                  <a:pt x="20" y="317"/>
                  <a:pt x="21" y="318"/>
                </a:cubicBezTo>
                <a:cubicBezTo>
                  <a:pt x="21" y="318"/>
                  <a:pt x="20" y="319"/>
                  <a:pt x="21" y="320"/>
                </a:cubicBezTo>
                <a:cubicBezTo>
                  <a:pt x="20" y="321"/>
                  <a:pt x="20" y="321"/>
                  <a:pt x="19" y="321"/>
                </a:cubicBezTo>
                <a:cubicBezTo>
                  <a:pt x="19" y="319"/>
                  <a:pt x="20" y="321"/>
                  <a:pt x="20" y="319"/>
                </a:cubicBezTo>
                <a:cubicBezTo>
                  <a:pt x="20" y="318"/>
                  <a:pt x="20" y="320"/>
                  <a:pt x="19" y="319"/>
                </a:cubicBezTo>
                <a:cubicBezTo>
                  <a:pt x="19" y="317"/>
                  <a:pt x="19" y="316"/>
                  <a:pt x="19" y="313"/>
                </a:cubicBezTo>
                <a:cubicBezTo>
                  <a:pt x="20" y="313"/>
                  <a:pt x="19" y="313"/>
                  <a:pt x="20" y="313"/>
                </a:cubicBezTo>
                <a:cubicBezTo>
                  <a:pt x="20" y="312"/>
                  <a:pt x="19" y="313"/>
                  <a:pt x="19" y="311"/>
                </a:cubicBezTo>
                <a:cubicBezTo>
                  <a:pt x="20" y="312"/>
                  <a:pt x="20" y="309"/>
                  <a:pt x="19" y="310"/>
                </a:cubicBezTo>
                <a:cubicBezTo>
                  <a:pt x="19" y="309"/>
                  <a:pt x="19" y="309"/>
                  <a:pt x="19" y="308"/>
                </a:cubicBezTo>
                <a:cubicBezTo>
                  <a:pt x="20" y="308"/>
                  <a:pt x="20" y="308"/>
                  <a:pt x="20" y="309"/>
                </a:cubicBezTo>
                <a:cubicBezTo>
                  <a:pt x="21" y="310"/>
                  <a:pt x="20" y="310"/>
                  <a:pt x="20" y="311"/>
                </a:cubicBezTo>
                <a:cubicBezTo>
                  <a:pt x="20" y="312"/>
                  <a:pt x="21" y="312"/>
                  <a:pt x="21" y="312"/>
                </a:cubicBezTo>
                <a:cubicBezTo>
                  <a:pt x="21" y="313"/>
                  <a:pt x="20" y="313"/>
                  <a:pt x="20" y="313"/>
                </a:cubicBezTo>
                <a:cubicBezTo>
                  <a:pt x="20" y="313"/>
                  <a:pt x="21" y="313"/>
                  <a:pt x="21" y="315"/>
                </a:cubicBezTo>
                <a:cubicBezTo>
                  <a:pt x="20" y="315"/>
                  <a:pt x="20" y="313"/>
                  <a:pt x="20" y="314"/>
                </a:cubicBezTo>
                <a:cubicBezTo>
                  <a:pt x="20" y="316"/>
                  <a:pt x="21" y="316"/>
                  <a:pt x="20" y="318"/>
                </a:cubicBezTo>
                <a:close/>
                <a:moveTo>
                  <a:pt x="37" y="309"/>
                </a:moveTo>
                <a:cubicBezTo>
                  <a:pt x="38" y="310"/>
                  <a:pt x="37" y="312"/>
                  <a:pt x="38" y="313"/>
                </a:cubicBezTo>
                <a:cubicBezTo>
                  <a:pt x="37" y="314"/>
                  <a:pt x="37" y="313"/>
                  <a:pt x="38" y="315"/>
                </a:cubicBezTo>
                <a:cubicBezTo>
                  <a:pt x="37" y="315"/>
                  <a:pt x="37" y="315"/>
                  <a:pt x="37" y="315"/>
                </a:cubicBezTo>
                <a:cubicBezTo>
                  <a:pt x="37" y="314"/>
                  <a:pt x="37" y="311"/>
                  <a:pt x="37" y="309"/>
                </a:cubicBezTo>
                <a:close/>
                <a:moveTo>
                  <a:pt x="49" y="309"/>
                </a:moveTo>
                <a:cubicBezTo>
                  <a:pt x="49" y="310"/>
                  <a:pt x="50" y="310"/>
                  <a:pt x="50" y="310"/>
                </a:cubicBezTo>
                <a:cubicBezTo>
                  <a:pt x="50" y="311"/>
                  <a:pt x="49" y="311"/>
                  <a:pt x="50" y="312"/>
                </a:cubicBezTo>
                <a:cubicBezTo>
                  <a:pt x="50" y="312"/>
                  <a:pt x="49" y="312"/>
                  <a:pt x="49" y="312"/>
                </a:cubicBezTo>
                <a:cubicBezTo>
                  <a:pt x="49" y="312"/>
                  <a:pt x="49" y="310"/>
                  <a:pt x="49" y="311"/>
                </a:cubicBezTo>
                <a:cubicBezTo>
                  <a:pt x="48" y="311"/>
                  <a:pt x="49" y="310"/>
                  <a:pt x="49" y="309"/>
                </a:cubicBezTo>
                <a:close/>
                <a:moveTo>
                  <a:pt x="47" y="311"/>
                </a:moveTo>
                <a:cubicBezTo>
                  <a:pt x="48" y="310"/>
                  <a:pt x="48" y="312"/>
                  <a:pt x="48" y="313"/>
                </a:cubicBezTo>
                <a:cubicBezTo>
                  <a:pt x="47" y="313"/>
                  <a:pt x="47" y="313"/>
                  <a:pt x="47" y="313"/>
                </a:cubicBezTo>
                <a:cubicBezTo>
                  <a:pt x="47" y="312"/>
                  <a:pt x="48" y="311"/>
                  <a:pt x="47" y="311"/>
                </a:cubicBezTo>
                <a:close/>
                <a:moveTo>
                  <a:pt x="48" y="313"/>
                </a:moveTo>
                <a:cubicBezTo>
                  <a:pt x="49" y="313"/>
                  <a:pt x="49" y="315"/>
                  <a:pt x="49" y="314"/>
                </a:cubicBezTo>
                <a:cubicBezTo>
                  <a:pt x="49" y="315"/>
                  <a:pt x="49" y="317"/>
                  <a:pt x="48" y="317"/>
                </a:cubicBezTo>
                <a:cubicBezTo>
                  <a:pt x="48" y="316"/>
                  <a:pt x="48" y="315"/>
                  <a:pt x="48" y="313"/>
                </a:cubicBezTo>
                <a:close/>
                <a:moveTo>
                  <a:pt x="45" y="314"/>
                </a:moveTo>
                <a:cubicBezTo>
                  <a:pt x="45" y="314"/>
                  <a:pt x="46" y="314"/>
                  <a:pt x="46" y="315"/>
                </a:cubicBezTo>
                <a:cubicBezTo>
                  <a:pt x="46" y="316"/>
                  <a:pt x="45" y="314"/>
                  <a:pt x="45" y="315"/>
                </a:cubicBezTo>
                <a:lnTo>
                  <a:pt x="45" y="314"/>
                </a:lnTo>
                <a:close/>
                <a:moveTo>
                  <a:pt x="53" y="316"/>
                </a:moveTo>
                <a:cubicBezTo>
                  <a:pt x="54" y="318"/>
                  <a:pt x="53" y="321"/>
                  <a:pt x="54" y="322"/>
                </a:cubicBezTo>
                <a:cubicBezTo>
                  <a:pt x="54" y="323"/>
                  <a:pt x="53" y="323"/>
                  <a:pt x="53" y="322"/>
                </a:cubicBezTo>
                <a:cubicBezTo>
                  <a:pt x="53" y="322"/>
                  <a:pt x="53" y="323"/>
                  <a:pt x="53" y="323"/>
                </a:cubicBezTo>
                <a:cubicBezTo>
                  <a:pt x="52" y="324"/>
                  <a:pt x="52" y="320"/>
                  <a:pt x="51" y="322"/>
                </a:cubicBezTo>
                <a:cubicBezTo>
                  <a:pt x="51" y="320"/>
                  <a:pt x="52" y="322"/>
                  <a:pt x="53" y="321"/>
                </a:cubicBezTo>
                <a:cubicBezTo>
                  <a:pt x="53" y="321"/>
                  <a:pt x="53" y="321"/>
                  <a:pt x="53" y="321"/>
                </a:cubicBezTo>
                <a:cubicBezTo>
                  <a:pt x="52" y="319"/>
                  <a:pt x="53" y="317"/>
                  <a:pt x="53" y="316"/>
                </a:cubicBezTo>
                <a:close/>
                <a:moveTo>
                  <a:pt x="40" y="317"/>
                </a:moveTo>
                <a:cubicBezTo>
                  <a:pt x="40" y="317"/>
                  <a:pt x="40" y="317"/>
                  <a:pt x="40" y="319"/>
                </a:cubicBezTo>
                <a:cubicBezTo>
                  <a:pt x="40" y="319"/>
                  <a:pt x="39" y="318"/>
                  <a:pt x="40" y="317"/>
                </a:cubicBezTo>
                <a:close/>
                <a:moveTo>
                  <a:pt x="45" y="320"/>
                </a:moveTo>
                <a:cubicBezTo>
                  <a:pt x="45" y="321"/>
                  <a:pt x="44" y="322"/>
                  <a:pt x="44" y="320"/>
                </a:cubicBezTo>
                <a:cubicBezTo>
                  <a:pt x="45" y="321"/>
                  <a:pt x="45" y="320"/>
                  <a:pt x="45" y="320"/>
                </a:cubicBezTo>
                <a:close/>
                <a:moveTo>
                  <a:pt x="40" y="320"/>
                </a:moveTo>
                <a:cubicBezTo>
                  <a:pt x="40" y="320"/>
                  <a:pt x="41" y="321"/>
                  <a:pt x="41" y="321"/>
                </a:cubicBezTo>
                <a:cubicBezTo>
                  <a:pt x="41" y="322"/>
                  <a:pt x="40" y="322"/>
                  <a:pt x="40" y="320"/>
                </a:cubicBezTo>
                <a:close/>
                <a:moveTo>
                  <a:pt x="47" y="325"/>
                </a:moveTo>
                <a:cubicBezTo>
                  <a:pt x="47" y="324"/>
                  <a:pt x="47" y="322"/>
                  <a:pt x="47" y="320"/>
                </a:cubicBezTo>
                <a:cubicBezTo>
                  <a:pt x="48" y="321"/>
                  <a:pt x="47" y="323"/>
                  <a:pt x="47" y="326"/>
                </a:cubicBezTo>
                <a:cubicBezTo>
                  <a:pt x="47" y="326"/>
                  <a:pt x="46" y="323"/>
                  <a:pt x="46" y="326"/>
                </a:cubicBezTo>
                <a:cubicBezTo>
                  <a:pt x="46" y="325"/>
                  <a:pt x="46" y="325"/>
                  <a:pt x="46" y="325"/>
                </a:cubicBezTo>
                <a:cubicBezTo>
                  <a:pt x="46" y="325"/>
                  <a:pt x="46" y="324"/>
                  <a:pt x="46" y="324"/>
                </a:cubicBezTo>
                <a:cubicBezTo>
                  <a:pt x="46" y="324"/>
                  <a:pt x="46" y="324"/>
                  <a:pt x="46" y="324"/>
                </a:cubicBezTo>
                <a:cubicBezTo>
                  <a:pt x="46" y="325"/>
                  <a:pt x="47" y="325"/>
                  <a:pt x="47" y="325"/>
                </a:cubicBezTo>
                <a:close/>
                <a:moveTo>
                  <a:pt x="46" y="327"/>
                </a:moveTo>
                <a:cubicBezTo>
                  <a:pt x="46" y="326"/>
                  <a:pt x="45" y="326"/>
                  <a:pt x="45" y="325"/>
                </a:cubicBezTo>
                <a:cubicBezTo>
                  <a:pt x="46" y="325"/>
                  <a:pt x="46" y="325"/>
                  <a:pt x="46" y="327"/>
                </a:cubicBezTo>
                <a:close/>
                <a:moveTo>
                  <a:pt x="19" y="323"/>
                </a:moveTo>
                <a:cubicBezTo>
                  <a:pt x="20" y="323"/>
                  <a:pt x="20" y="323"/>
                  <a:pt x="20" y="323"/>
                </a:cubicBezTo>
                <a:cubicBezTo>
                  <a:pt x="20" y="323"/>
                  <a:pt x="20" y="323"/>
                  <a:pt x="20" y="323"/>
                </a:cubicBezTo>
                <a:cubicBezTo>
                  <a:pt x="20" y="324"/>
                  <a:pt x="20" y="324"/>
                  <a:pt x="21" y="324"/>
                </a:cubicBezTo>
                <a:cubicBezTo>
                  <a:pt x="20" y="325"/>
                  <a:pt x="20" y="328"/>
                  <a:pt x="19" y="328"/>
                </a:cubicBezTo>
                <a:cubicBezTo>
                  <a:pt x="19" y="327"/>
                  <a:pt x="20" y="327"/>
                  <a:pt x="20" y="326"/>
                </a:cubicBezTo>
                <a:cubicBezTo>
                  <a:pt x="19" y="327"/>
                  <a:pt x="18" y="326"/>
                  <a:pt x="18" y="329"/>
                </a:cubicBezTo>
                <a:cubicBezTo>
                  <a:pt x="17" y="328"/>
                  <a:pt x="18" y="326"/>
                  <a:pt x="18" y="325"/>
                </a:cubicBezTo>
                <a:cubicBezTo>
                  <a:pt x="18" y="326"/>
                  <a:pt x="18" y="326"/>
                  <a:pt x="19" y="326"/>
                </a:cubicBezTo>
                <a:cubicBezTo>
                  <a:pt x="19" y="325"/>
                  <a:pt x="20" y="324"/>
                  <a:pt x="19" y="323"/>
                </a:cubicBezTo>
                <a:close/>
                <a:moveTo>
                  <a:pt x="31" y="323"/>
                </a:moveTo>
                <a:cubicBezTo>
                  <a:pt x="31" y="323"/>
                  <a:pt x="30" y="324"/>
                  <a:pt x="31" y="325"/>
                </a:cubicBezTo>
                <a:cubicBezTo>
                  <a:pt x="30" y="325"/>
                  <a:pt x="30" y="325"/>
                  <a:pt x="30" y="325"/>
                </a:cubicBezTo>
                <a:cubicBezTo>
                  <a:pt x="30" y="326"/>
                  <a:pt x="31" y="325"/>
                  <a:pt x="31" y="326"/>
                </a:cubicBezTo>
                <a:cubicBezTo>
                  <a:pt x="31" y="326"/>
                  <a:pt x="30" y="327"/>
                  <a:pt x="30" y="326"/>
                </a:cubicBezTo>
                <a:cubicBezTo>
                  <a:pt x="30" y="326"/>
                  <a:pt x="30" y="325"/>
                  <a:pt x="30" y="323"/>
                </a:cubicBezTo>
                <a:cubicBezTo>
                  <a:pt x="30" y="323"/>
                  <a:pt x="31" y="323"/>
                  <a:pt x="31" y="323"/>
                </a:cubicBezTo>
                <a:close/>
                <a:moveTo>
                  <a:pt x="37" y="323"/>
                </a:moveTo>
                <a:cubicBezTo>
                  <a:pt x="37" y="324"/>
                  <a:pt x="38" y="324"/>
                  <a:pt x="38" y="325"/>
                </a:cubicBezTo>
                <a:cubicBezTo>
                  <a:pt x="37" y="325"/>
                  <a:pt x="37" y="324"/>
                  <a:pt x="37" y="325"/>
                </a:cubicBezTo>
                <a:cubicBezTo>
                  <a:pt x="36" y="325"/>
                  <a:pt x="37" y="324"/>
                  <a:pt x="37" y="323"/>
                </a:cubicBezTo>
                <a:close/>
                <a:moveTo>
                  <a:pt x="32" y="326"/>
                </a:moveTo>
                <a:cubicBezTo>
                  <a:pt x="32" y="325"/>
                  <a:pt x="32" y="327"/>
                  <a:pt x="33" y="326"/>
                </a:cubicBezTo>
                <a:cubicBezTo>
                  <a:pt x="32" y="328"/>
                  <a:pt x="32" y="327"/>
                  <a:pt x="31" y="327"/>
                </a:cubicBezTo>
                <a:cubicBezTo>
                  <a:pt x="31" y="326"/>
                  <a:pt x="32" y="326"/>
                  <a:pt x="32" y="326"/>
                </a:cubicBezTo>
                <a:close/>
                <a:moveTo>
                  <a:pt x="31" y="326"/>
                </a:moveTo>
                <a:cubicBezTo>
                  <a:pt x="31" y="327"/>
                  <a:pt x="31" y="327"/>
                  <a:pt x="31" y="328"/>
                </a:cubicBezTo>
                <a:cubicBezTo>
                  <a:pt x="30" y="328"/>
                  <a:pt x="30" y="328"/>
                  <a:pt x="30" y="328"/>
                </a:cubicBezTo>
                <a:cubicBezTo>
                  <a:pt x="30" y="327"/>
                  <a:pt x="31" y="327"/>
                  <a:pt x="31" y="326"/>
                </a:cubicBezTo>
                <a:close/>
                <a:moveTo>
                  <a:pt x="38" y="328"/>
                </a:moveTo>
                <a:cubicBezTo>
                  <a:pt x="37" y="328"/>
                  <a:pt x="37" y="328"/>
                  <a:pt x="37" y="328"/>
                </a:cubicBezTo>
                <a:cubicBezTo>
                  <a:pt x="37" y="329"/>
                  <a:pt x="37" y="330"/>
                  <a:pt x="37" y="330"/>
                </a:cubicBezTo>
                <a:cubicBezTo>
                  <a:pt x="36" y="330"/>
                  <a:pt x="37" y="328"/>
                  <a:pt x="37" y="327"/>
                </a:cubicBezTo>
                <a:cubicBezTo>
                  <a:pt x="37" y="327"/>
                  <a:pt x="37" y="328"/>
                  <a:pt x="38" y="327"/>
                </a:cubicBezTo>
                <a:cubicBezTo>
                  <a:pt x="38" y="329"/>
                  <a:pt x="39" y="329"/>
                  <a:pt x="39" y="331"/>
                </a:cubicBezTo>
                <a:cubicBezTo>
                  <a:pt x="38" y="331"/>
                  <a:pt x="38" y="329"/>
                  <a:pt x="38" y="328"/>
                </a:cubicBezTo>
                <a:close/>
                <a:moveTo>
                  <a:pt x="42" y="329"/>
                </a:moveTo>
                <a:cubicBezTo>
                  <a:pt x="42" y="329"/>
                  <a:pt x="42" y="330"/>
                  <a:pt x="42" y="331"/>
                </a:cubicBezTo>
                <a:cubicBezTo>
                  <a:pt x="41" y="331"/>
                  <a:pt x="41" y="331"/>
                  <a:pt x="41" y="331"/>
                </a:cubicBezTo>
                <a:cubicBezTo>
                  <a:pt x="41" y="330"/>
                  <a:pt x="41" y="330"/>
                  <a:pt x="42" y="330"/>
                </a:cubicBezTo>
                <a:lnTo>
                  <a:pt x="42" y="329"/>
                </a:lnTo>
                <a:close/>
                <a:moveTo>
                  <a:pt x="42" y="334"/>
                </a:moveTo>
                <a:cubicBezTo>
                  <a:pt x="42" y="333"/>
                  <a:pt x="42" y="333"/>
                  <a:pt x="42" y="332"/>
                </a:cubicBezTo>
                <a:cubicBezTo>
                  <a:pt x="43" y="331"/>
                  <a:pt x="43" y="331"/>
                  <a:pt x="44" y="331"/>
                </a:cubicBezTo>
                <a:cubicBezTo>
                  <a:pt x="44" y="333"/>
                  <a:pt x="44" y="334"/>
                  <a:pt x="44" y="335"/>
                </a:cubicBezTo>
                <a:cubicBezTo>
                  <a:pt x="43" y="334"/>
                  <a:pt x="43" y="333"/>
                  <a:pt x="43" y="332"/>
                </a:cubicBezTo>
                <a:cubicBezTo>
                  <a:pt x="43" y="333"/>
                  <a:pt x="43" y="334"/>
                  <a:pt x="42" y="334"/>
                </a:cubicBezTo>
                <a:cubicBezTo>
                  <a:pt x="42" y="334"/>
                  <a:pt x="42" y="334"/>
                  <a:pt x="42" y="334"/>
                </a:cubicBezTo>
                <a:close/>
                <a:moveTo>
                  <a:pt x="41" y="332"/>
                </a:moveTo>
                <a:cubicBezTo>
                  <a:pt x="41" y="334"/>
                  <a:pt x="41" y="334"/>
                  <a:pt x="41" y="335"/>
                </a:cubicBezTo>
                <a:cubicBezTo>
                  <a:pt x="40" y="332"/>
                  <a:pt x="40" y="332"/>
                  <a:pt x="40" y="332"/>
                </a:cubicBezTo>
                <a:cubicBezTo>
                  <a:pt x="41" y="331"/>
                  <a:pt x="41" y="333"/>
                  <a:pt x="41" y="332"/>
                </a:cubicBezTo>
                <a:close/>
                <a:moveTo>
                  <a:pt x="24" y="335"/>
                </a:moveTo>
                <a:cubicBezTo>
                  <a:pt x="24" y="336"/>
                  <a:pt x="24" y="335"/>
                  <a:pt x="24" y="336"/>
                </a:cubicBezTo>
                <a:cubicBezTo>
                  <a:pt x="24" y="337"/>
                  <a:pt x="25" y="335"/>
                  <a:pt x="25" y="338"/>
                </a:cubicBezTo>
                <a:cubicBezTo>
                  <a:pt x="24" y="337"/>
                  <a:pt x="24" y="338"/>
                  <a:pt x="23" y="338"/>
                </a:cubicBezTo>
                <a:cubicBezTo>
                  <a:pt x="23" y="336"/>
                  <a:pt x="23" y="335"/>
                  <a:pt x="24" y="335"/>
                </a:cubicBezTo>
                <a:close/>
                <a:moveTo>
                  <a:pt x="26" y="342"/>
                </a:moveTo>
                <a:cubicBezTo>
                  <a:pt x="26" y="341"/>
                  <a:pt x="27" y="343"/>
                  <a:pt x="27" y="342"/>
                </a:cubicBezTo>
                <a:cubicBezTo>
                  <a:pt x="27" y="342"/>
                  <a:pt x="27" y="343"/>
                  <a:pt x="27" y="343"/>
                </a:cubicBezTo>
                <a:cubicBezTo>
                  <a:pt x="27" y="343"/>
                  <a:pt x="27" y="343"/>
                  <a:pt x="27" y="344"/>
                </a:cubicBezTo>
                <a:cubicBezTo>
                  <a:pt x="27" y="342"/>
                  <a:pt x="26" y="343"/>
                  <a:pt x="26" y="342"/>
                </a:cubicBezTo>
                <a:close/>
                <a:moveTo>
                  <a:pt x="25" y="343"/>
                </a:moveTo>
                <a:cubicBezTo>
                  <a:pt x="24" y="342"/>
                  <a:pt x="24" y="343"/>
                  <a:pt x="24" y="344"/>
                </a:cubicBezTo>
                <a:cubicBezTo>
                  <a:pt x="23" y="342"/>
                  <a:pt x="25" y="342"/>
                  <a:pt x="25" y="343"/>
                </a:cubicBezTo>
                <a:close/>
                <a:moveTo>
                  <a:pt x="24" y="346"/>
                </a:moveTo>
                <a:cubicBezTo>
                  <a:pt x="25" y="345"/>
                  <a:pt x="25" y="346"/>
                  <a:pt x="25" y="347"/>
                </a:cubicBezTo>
                <a:cubicBezTo>
                  <a:pt x="25" y="348"/>
                  <a:pt x="25" y="346"/>
                  <a:pt x="24" y="346"/>
                </a:cubicBezTo>
                <a:close/>
                <a:moveTo>
                  <a:pt x="26" y="349"/>
                </a:moveTo>
                <a:cubicBezTo>
                  <a:pt x="26" y="349"/>
                  <a:pt x="25" y="350"/>
                  <a:pt x="25" y="349"/>
                </a:cubicBezTo>
                <a:cubicBezTo>
                  <a:pt x="25" y="349"/>
                  <a:pt x="25" y="350"/>
                  <a:pt x="25" y="350"/>
                </a:cubicBezTo>
                <a:cubicBezTo>
                  <a:pt x="25" y="351"/>
                  <a:pt x="25" y="350"/>
                  <a:pt x="25" y="349"/>
                </a:cubicBezTo>
                <a:cubicBezTo>
                  <a:pt x="25" y="348"/>
                  <a:pt x="25" y="348"/>
                  <a:pt x="26" y="349"/>
                </a:cubicBezTo>
                <a:close/>
                <a:moveTo>
                  <a:pt x="24" y="348"/>
                </a:moveTo>
                <a:cubicBezTo>
                  <a:pt x="24" y="348"/>
                  <a:pt x="24" y="351"/>
                  <a:pt x="23" y="350"/>
                </a:cubicBezTo>
                <a:cubicBezTo>
                  <a:pt x="23" y="350"/>
                  <a:pt x="23" y="350"/>
                  <a:pt x="23" y="349"/>
                </a:cubicBezTo>
                <a:cubicBezTo>
                  <a:pt x="23" y="349"/>
                  <a:pt x="24" y="349"/>
                  <a:pt x="24" y="348"/>
                </a:cubicBezTo>
                <a:close/>
                <a:moveTo>
                  <a:pt x="40" y="350"/>
                </a:moveTo>
                <a:cubicBezTo>
                  <a:pt x="40" y="350"/>
                  <a:pt x="40" y="350"/>
                  <a:pt x="41" y="349"/>
                </a:cubicBezTo>
                <a:cubicBezTo>
                  <a:pt x="41" y="349"/>
                  <a:pt x="41" y="351"/>
                  <a:pt x="41" y="350"/>
                </a:cubicBezTo>
                <a:cubicBezTo>
                  <a:pt x="41" y="352"/>
                  <a:pt x="41" y="351"/>
                  <a:pt x="40" y="351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40" y="354"/>
                  <a:pt x="40" y="354"/>
                  <a:pt x="40" y="354"/>
                </a:cubicBezTo>
                <a:cubicBezTo>
                  <a:pt x="39" y="354"/>
                  <a:pt x="40" y="352"/>
                  <a:pt x="40" y="350"/>
                </a:cubicBezTo>
                <a:close/>
                <a:moveTo>
                  <a:pt x="25" y="351"/>
                </a:moveTo>
                <a:cubicBezTo>
                  <a:pt x="25" y="351"/>
                  <a:pt x="25" y="352"/>
                  <a:pt x="25" y="353"/>
                </a:cubicBezTo>
                <a:cubicBezTo>
                  <a:pt x="25" y="354"/>
                  <a:pt x="24" y="355"/>
                  <a:pt x="24" y="354"/>
                </a:cubicBezTo>
                <a:cubicBezTo>
                  <a:pt x="23" y="351"/>
                  <a:pt x="24" y="353"/>
                  <a:pt x="25" y="351"/>
                </a:cubicBezTo>
                <a:close/>
                <a:moveTo>
                  <a:pt x="26" y="352"/>
                </a:moveTo>
                <a:cubicBezTo>
                  <a:pt x="27" y="352"/>
                  <a:pt x="26" y="353"/>
                  <a:pt x="26" y="354"/>
                </a:cubicBezTo>
                <a:cubicBezTo>
                  <a:pt x="25" y="354"/>
                  <a:pt x="26" y="352"/>
                  <a:pt x="25" y="352"/>
                </a:cubicBezTo>
                <a:cubicBezTo>
                  <a:pt x="26" y="350"/>
                  <a:pt x="26" y="353"/>
                  <a:pt x="26" y="352"/>
                </a:cubicBezTo>
                <a:close/>
                <a:moveTo>
                  <a:pt x="27" y="352"/>
                </a:moveTo>
                <a:cubicBezTo>
                  <a:pt x="28" y="354"/>
                  <a:pt x="28" y="351"/>
                  <a:pt x="29" y="354"/>
                </a:cubicBezTo>
                <a:cubicBezTo>
                  <a:pt x="28" y="352"/>
                  <a:pt x="28" y="354"/>
                  <a:pt x="28" y="354"/>
                </a:cubicBezTo>
                <a:cubicBezTo>
                  <a:pt x="28" y="355"/>
                  <a:pt x="27" y="354"/>
                  <a:pt x="27" y="353"/>
                </a:cubicBezTo>
                <a:cubicBezTo>
                  <a:pt x="27" y="353"/>
                  <a:pt x="27" y="353"/>
                  <a:pt x="27" y="352"/>
                </a:cubicBezTo>
                <a:close/>
                <a:moveTo>
                  <a:pt x="25" y="361"/>
                </a:moveTo>
                <a:cubicBezTo>
                  <a:pt x="25" y="363"/>
                  <a:pt x="25" y="366"/>
                  <a:pt x="24" y="366"/>
                </a:cubicBezTo>
                <a:cubicBezTo>
                  <a:pt x="25" y="365"/>
                  <a:pt x="24" y="363"/>
                  <a:pt x="25" y="363"/>
                </a:cubicBezTo>
                <a:cubicBezTo>
                  <a:pt x="24" y="363"/>
                  <a:pt x="24" y="363"/>
                  <a:pt x="24" y="362"/>
                </a:cubicBezTo>
                <a:cubicBezTo>
                  <a:pt x="25" y="361"/>
                  <a:pt x="25" y="362"/>
                  <a:pt x="25" y="361"/>
                </a:cubicBezTo>
                <a:close/>
                <a:moveTo>
                  <a:pt x="24" y="359"/>
                </a:moveTo>
                <a:cubicBezTo>
                  <a:pt x="24" y="360"/>
                  <a:pt x="25" y="360"/>
                  <a:pt x="25" y="359"/>
                </a:cubicBezTo>
                <a:cubicBezTo>
                  <a:pt x="24" y="358"/>
                  <a:pt x="25" y="356"/>
                  <a:pt x="24" y="356"/>
                </a:cubicBezTo>
                <a:cubicBezTo>
                  <a:pt x="24" y="355"/>
                  <a:pt x="25" y="355"/>
                  <a:pt x="25" y="354"/>
                </a:cubicBezTo>
                <a:cubicBezTo>
                  <a:pt x="26" y="355"/>
                  <a:pt x="26" y="359"/>
                  <a:pt x="27" y="359"/>
                </a:cubicBezTo>
                <a:cubicBezTo>
                  <a:pt x="26" y="360"/>
                  <a:pt x="26" y="360"/>
                  <a:pt x="26" y="361"/>
                </a:cubicBezTo>
                <a:cubicBezTo>
                  <a:pt x="25" y="361"/>
                  <a:pt x="24" y="361"/>
                  <a:pt x="24" y="359"/>
                </a:cubicBezTo>
                <a:close/>
                <a:moveTo>
                  <a:pt x="31" y="357"/>
                </a:moveTo>
                <a:cubicBezTo>
                  <a:pt x="31" y="358"/>
                  <a:pt x="31" y="357"/>
                  <a:pt x="32" y="358"/>
                </a:cubicBezTo>
                <a:cubicBezTo>
                  <a:pt x="32" y="359"/>
                  <a:pt x="31" y="358"/>
                  <a:pt x="30" y="359"/>
                </a:cubicBezTo>
                <a:cubicBezTo>
                  <a:pt x="30" y="359"/>
                  <a:pt x="31" y="358"/>
                  <a:pt x="31" y="357"/>
                </a:cubicBezTo>
                <a:close/>
                <a:moveTo>
                  <a:pt x="41" y="358"/>
                </a:moveTo>
                <a:cubicBezTo>
                  <a:pt x="41" y="358"/>
                  <a:pt x="42" y="362"/>
                  <a:pt x="41" y="362"/>
                </a:cubicBezTo>
                <a:cubicBezTo>
                  <a:pt x="41" y="360"/>
                  <a:pt x="41" y="360"/>
                  <a:pt x="41" y="358"/>
                </a:cubicBezTo>
                <a:close/>
                <a:moveTo>
                  <a:pt x="31" y="361"/>
                </a:moveTo>
                <a:cubicBezTo>
                  <a:pt x="31" y="361"/>
                  <a:pt x="31" y="363"/>
                  <a:pt x="31" y="364"/>
                </a:cubicBezTo>
                <a:cubicBezTo>
                  <a:pt x="30" y="363"/>
                  <a:pt x="31" y="363"/>
                  <a:pt x="31" y="361"/>
                </a:cubicBezTo>
                <a:close/>
                <a:moveTo>
                  <a:pt x="27" y="367"/>
                </a:moveTo>
                <a:cubicBezTo>
                  <a:pt x="27" y="365"/>
                  <a:pt x="27" y="365"/>
                  <a:pt x="27" y="365"/>
                </a:cubicBezTo>
                <a:cubicBezTo>
                  <a:pt x="28" y="365"/>
                  <a:pt x="28" y="364"/>
                  <a:pt x="28" y="365"/>
                </a:cubicBezTo>
                <a:cubicBezTo>
                  <a:pt x="28" y="365"/>
                  <a:pt x="28" y="365"/>
                  <a:pt x="28" y="365"/>
                </a:cubicBezTo>
                <a:cubicBezTo>
                  <a:pt x="28" y="366"/>
                  <a:pt x="28" y="366"/>
                  <a:pt x="28" y="367"/>
                </a:cubicBezTo>
                <a:cubicBezTo>
                  <a:pt x="28" y="367"/>
                  <a:pt x="28" y="367"/>
                  <a:pt x="28" y="366"/>
                </a:cubicBezTo>
                <a:cubicBezTo>
                  <a:pt x="29" y="368"/>
                  <a:pt x="28" y="367"/>
                  <a:pt x="27" y="367"/>
                </a:cubicBezTo>
                <a:close/>
                <a:moveTo>
                  <a:pt x="24" y="368"/>
                </a:moveTo>
                <a:cubicBezTo>
                  <a:pt x="25" y="368"/>
                  <a:pt x="25" y="368"/>
                  <a:pt x="26" y="367"/>
                </a:cubicBezTo>
                <a:cubicBezTo>
                  <a:pt x="25" y="369"/>
                  <a:pt x="25" y="369"/>
                  <a:pt x="26" y="371"/>
                </a:cubicBezTo>
                <a:cubicBezTo>
                  <a:pt x="25" y="371"/>
                  <a:pt x="25" y="370"/>
                  <a:pt x="25" y="369"/>
                </a:cubicBezTo>
                <a:cubicBezTo>
                  <a:pt x="25" y="370"/>
                  <a:pt x="24" y="369"/>
                  <a:pt x="24" y="369"/>
                </a:cubicBezTo>
                <a:cubicBezTo>
                  <a:pt x="24" y="368"/>
                  <a:pt x="25" y="369"/>
                  <a:pt x="24" y="368"/>
                </a:cubicBezTo>
                <a:close/>
                <a:moveTo>
                  <a:pt x="45" y="370"/>
                </a:moveTo>
                <a:cubicBezTo>
                  <a:pt x="46" y="369"/>
                  <a:pt x="46" y="371"/>
                  <a:pt x="46" y="372"/>
                </a:cubicBezTo>
                <a:cubicBezTo>
                  <a:pt x="46" y="373"/>
                  <a:pt x="46" y="372"/>
                  <a:pt x="45" y="372"/>
                </a:cubicBezTo>
                <a:cubicBezTo>
                  <a:pt x="45" y="371"/>
                  <a:pt x="45" y="370"/>
                  <a:pt x="45" y="370"/>
                </a:cubicBezTo>
                <a:close/>
                <a:moveTo>
                  <a:pt x="28" y="370"/>
                </a:moveTo>
                <a:cubicBezTo>
                  <a:pt x="28" y="371"/>
                  <a:pt x="28" y="370"/>
                  <a:pt x="29" y="370"/>
                </a:cubicBezTo>
                <a:cubicBezTo>
                  <a:pt x="29" y="372"/>
                  <a:pt x="29" y="372"/>
                  <a:pt x="29" y="372"/>
                </a:cubicBezTo>
                <a:cubicBezTo>
                  <a:pt x="28" y="369"/>
                  <a:pt x="28" y="373"/>
                  <a:pt x="28" y="372"/>
                </a:cubicBezTo>
                <a:cubicBezTo>
                  <a:pt x="28" y="372"/>
                  <a:pt x="28" y="371"/>
                  <a:pt x="28" y="370"/>
                </a:cubicBezTo>
                <a:close/>
                <a:moveTo>
                  <a:pt x="25" y="373"/>
                </a:moveTo>
                <a:cubicBezTo>
                  <a:pt x="25" y="372"/>
                  <a:pt x="24" y="374"/>
                  <a:pt x="24" y="372"/>
                </a:cubicBezTo>
                <a:cubicBezTo>
                  <a:pt x="25" y="371"/>
                  <a:pt x="25" y="372"/>
                  <a:pt x="26" y="372"/>
                </a:cubicBezTo>
                <a:cubicBezTo>
                  <a:pt x="26" y="374"/>
                  <a:pt x="27" y="373"/>
                  <a:pt x="26" y="375"/>
                </a:cubicBezTo>
                <a:cubicBezTo>
                  <a:pt x="26" y="373"/>
                  <a:pt x="25" y="376"/>
                  <a:pt x="25" y="373"/>
                </a:cubicBezTo>
                <a:cubicBezTo>
                  <a:pt x="25" y="373"/>
                  <a:pt x="25" y="373"/>
                  <a:pt x="25" y="373"/>
                </a:cubicBezTo>
                <a:close/>
                <a:moveTo>
                  <a:pt x="41" y="374"/>
                </a:moveTo>
                <a:cubicBezTo>
                  <a:pt x="40" y="375"/>
                  <a:pt x="41" y="375"/>
                  <a:pt x="41" y="376"/>
                </a:cubicBezTo>
                <a:cubicBezTo>
                  <a:pt x="40" y="376"/>
                  <a:pt x="41" y="378"/>
                  <a:pt x="40" y="378"/>
                </a:cubicBezTo>
                <a:cubicBezTo>
                  <a:pt x="41" y="376"/>
                  <a:pt x="40" y="374"/>
                  <a:pt x="40" y="375"/>
                </a:cubicBezTo>
                <a:cubicBezTo>
                  <a:pt x="40" y="374"/>
                  <a:pt x="40" y="373"/>
                  <a:pt x="41" y="372"/>
                </a:cubicBezTo>
                <a:cubicBezTo>
                  <a:pt x="40" y="374"/>
                  <a:pt x="41" y="374"/>
                  <a:pt x="41" y="375"/>
                </a:cubicBezTo>
                <a:cubicBezTo>
                  <a:pt x="41" y="375"/>
                  <a:pt x="41" y="375"/>
                  <a:pt x="41" y="374"/>
                </a:cubicBezTo>
                <a:close/>
                <a:moveTo>
                  <a:pt x="28" y="378"/>
                </a:moveTo>
                <a:cubicBezTo>
                  <a:pt x="28" y="377"/>
                  <a:pt x="28" y="378"/>
                  <a:pt x="27" y="377"/>
                </a:cubicBezTo>
                <a:cubicBezTo>
                  <a:pt x="28" y="376"/>
                  <a:pt x="27" y="375"/>
                  <a:pt x="27" y="374"/>
                </a:cubicBezTo>
                <a:cubicBezTo>
                  <a:pt x="27" y="374"/>
                  <a:pt x="27" y="374"/>
                  <a:pt x="28" y="373"/>
                </a:cubicBezTo>
                <a:cubicBezTo>
                  <a:pt x="28" y="374"/>
                  <a:pt x="28" y="377"/>
                  <a:pt x="29" y="377"/>
                </a:cubicBezTo>
                <a:cubicBezTo>
                  <a:pt x="29" y="379"/>
                  <a:pt x="29" y="380"/>
                  <a:pt x="29" y="381"/>
                </a:cubicBezTo>
                <a:cubicBezTo>
                  <a:pt x="28" y="382"/>
                  <a:pt x="28" y="379"/>
                  <a:pt x="28" y="381"/>
                </a:cubicBezTo>
                <a:cubicBezTo>
                  <a:pt x="27" y="380"/>
                  <a:pt x="27" y="378"/>
                  <a:pt x="28" y="378"/>
                </a:cubicBezTo>
                <a:close/>
                <a:moveTo>
                  <a:pt x="43" y="374"/>
                </a:moveTo>
                <a:cubicBezTo>
                  <a:pt x="44" y="374"/>
                  <a:pt x="44" y="376"/>
                  <a:pt x="43" y="376"/>
                </a:cubicBezTo>
                <a:cubicBezTo>
                  <a:pt x="43" y="376"/>
                  <a:pt x="43" y="375"/>
                  <a:pt x="43" y="374"/>
                </a:cubicBezTo>
                <a:close/>
                <a:moveTo>
                  <a:pt x="22" y="375"/>
                </a:moveTo>
                <a:cubicBezTo>
                  <a:pt x="23" y="376"/>
                  <a:pt x="23" y="377"/>
                  <a:pt x="23" y="378"/>
                </a:cubicBezTo>
                <a:cubicBezTo>
                  <a:pt x="22" y="378"/>
                  <a:pt x="22" y="377"/>
                  <a:pt x="22" y="375"/>
                </a:cubicBezTo>
                <a:close/>
                <a:moveTo>
                  <a:pt x="25" y="375"/>
                </a:moveTo>
                <a:cubicBezTo>
                  <a:pt x="26" y="375"/>
                  <a:pt x="26" y="376"/>
                  <a:pt x="26" y="376"/>
                </a:cubicBezTo>
                <a:cubicBezTo>
                  <a:pt x="26" y="376"/>
                  <a:pt x="26" y="377"/>
                  <a:pt x="26" y="377"/>
                </a:cubicBezTo>
                <a:cubicBezTo>
                  <a:pt x="26" y="377"/>
                  <a:pt x="26" y="376"/>
                  <a:pt x="27" y="377"/>
                </a:cubicBezTo>
                <a:cubicBezTo>
                  <a:pt x="26" y="379"/>
                  <a:pt x="27" y="379"/>
                  <a:pt x="27" y="380"/>
                </a:cubicBezTo>
                <a:cubicBezTo>
                  <a:pt x="26" y="379"/>
                  <a:pt x="26" y="379"/>
                  <a:pt x="26" y="380"/>
                </a:cubicBezTo>
                <a:cubicBezTo>
                  <a:pt x="25" y="378"/>
                  <a:pt x="26" y="377"/>
                  <a:pt x="25" y="375"/>
                </a:cubicBezTo>
                <a:close/>
                <a:moveTo>
                  <a:pt x="32" y="381"/>
                </a:moveTo>
                <a:cubicBezTo>
                  <a:pt x="31" y="383"/>
                  <a:pt x="32" y="382"/>
                  <a:pt x="32" y="383"/>
                </a:cubicBezTo>
                <a:cubicBezTo>
                  <a:pt x="32" y="383"/>
                  <a:pt x="32" y="382"/>
                  <a:pt x="32" y="381"/>
                </a:cubicBezTo>
                <a:cubicBezTo>
                  <a:pt x="33" y="381"/>
                  <a:pt x="33" y="383"/>
                  <a:pt x="32" y="384"/>
                </a:cubicBezTo>
                <a:cubicBezTo>
                  <a:pt x="32" y="383"/>
                  <a:pt x="31" y="384"/>
                  <a:pt x="32" y="385"/>
                </a:cubicBezTo>
                <a:cubicBezTo>
                  <a:pt x="31" y="385"/>
                  <a:pt x="31" y="384"/>
                  <a:pt x="30" y="385"/>
                </a:cubicBezTo>
                <a:cubicBezTo>
                  <a:pt x="31" y="384"/>
                  <a:pt x="31" y="382"/>
                  <a:pt x="30" y="382"/>
                </a:cubicBezTo>
                <a:cubicBezTo>
                  <a:pt x="32" y="380"/>
                  <a:pt x="29" y="381"/>
                  <a:pt x="31" y="379"/>
                </a:cubicBezTo>
                <a:cubicBezTo>
                  <a:pt x="31" y="379"/>
                  <a:pt x="31" y="378"/>
                  <a:pt x="30" y="378"/>
                </a:cubicBezTo>
                <a:cubicBezTo>
                  <a:pt x="30" y="378"/>
                  <a:pt x="31" y="377"/>
                  <a:pt x="31" y="377"/>
                </a:cubicBezTo>
                <a:cubicBezTo>
                  <a:pt x="31" y="378"/>
                  <a:pt x="31" y="380"/>
                  <a:pt x="32" y="378"/>
                </a:cubicBezTo>
                <a:cubicBezTo>
                  <a:pt x="32" y="379"/>
                  <a:pt x="32" y="381"/>
                  <a:pt x="32" y="381"/>
                </a:cubicBezTo>
                <a:close/>
                <a:moveTo>
                  <a:pt x="34" y="378"/>
                </a:moveTo>
                <a:cubicBezTo>
                  <a:pt x="34" y="378"/>
                  <a:pt x="34" y="379"/>
                  <a:pt x="33" y="378"/>
                </a:cubicBezTo>
                <a:cubicBezTo>
                  <a:pt x="33" y="379"/>
                  <a:pt x="34" y="379"/>
                  <a:pt x="34" y="380"/>
                </a:cubicBezTo>
                <a:cubicBezTo>
                  <a:pt x="33" y="380"/>
                  <a:pt x="33" y="380"/>
                  <a:pt x="33" y="380"/>
                </a:cubicBezTo>
                <a:cubicBezTo>
                  <a:pt x="33" y="378"/>
                  <a:pt x="33" y="378"/>
                  <a:pt x="33" y="378"/>
                </a:cubicBezTo>
                <a:cubicBezTo>
                  <a:pt x="33" y="378"/>
                  <a:pt x="34" y="378"/>
                  <a:pt x="34" y="378"/>
                </a:cubicBezTo>
                <a:close/>
                <a:moveTo>
                  <a:pt x="43" y="379"/>
                </a:moveTo>
                <a:cubicBezTo>
                  <a:pt x="43" y="380"/>
                  <a:pt x="43" y="380"/>
                  <a:pt x="44" y="380"/>
                </a:cubicBezTo>
                <a:cubicBezTo>
                  <a:pt x="44" y="381"/>
                  <a:pt x="44" y="381"/>
                  <a:pt x="44" y="381"/>
                </a:cubicBezTo>
                <a:cubicBezTo>
                  <a:pt x="43" y="381"/>
                  <a:pt x="43" y="380"/>
                  <a:pt x="43" y="381"/>
                </a:cubicBezTo>
                <a:cubicBezTo>
                  <a:pt x="43" y="380"/>
                  <a:pt x="43" y="380"/>
                  <a:pt x="43" y="379"/>
                </a:cubicBezTo>
                <a:close/>
                <a:moveTo>
                  <a:pt x="27" y="380"/>
                </a:moveTo>
                <a:cubicBezTo>
                  <a:pt x="27" y="380"/>
                  <a:pt x="27" y="381"/>
                  <a:pt x="27" y="381"/>
                </a:cubicBezTo>
                <a:cubicBezTo>
                  <a:pt x="27" y="381"/>
                  <a:pt x="27" y="382"/>
                  <a:pt x="26" y="382"/>
                </a:cubicBezTo>
                <a:cubicBezTo>
                  <a:pt x="26" y="381"/>
                  <a:pt x="27" y="381"/>
                  <a:pt x="27" y="380"/>
                </a:cubicBezTo>
                <a:close/>
                <a:moveTo>
                  <a:pt x="42" y="380"/>
                </a:moveTo>
                <a:cubicBezTo>
                  <a:pt x="43" y="381"/>
                  <a:pt x="42" y="385"/>
                  <a:pt x="41" y="385"/>
                </a:cubicBezTo>
                <a:cubicBezTo>
                  <a:pt x="41" y="383"/>
                  <a:pt x="42" y="382"/>
                  <a:pt x="42" y="381"/>
                </a:cubicBezTo>
                <a:cubicBezTo>
                  <a:pt x="42" y="381"/>
                  <a:pt x="42" y="381"/>
                  <a:pt x="42" y="380"/>
                </a:cubicBezTo>
                <a:close/>
                <a:moveTo>
                  <a:pt x="25" y="381"/>
                </a:moveTo>
                <a:cubicBezTo>
                  <a:pt x="26" y="380"/>
                  <a:pt x="26" y="381"/>
                  <a:pt x="26" y="381"/>
                </a:cubicBezTo>
                <a:cubicBezTo>
                  <a:pt x="26" y="382"/>
                  <a:pt x="26" y="383"/>
                  <a:pt x="26" y="383"/>
                </a:cubicBezTo>
                <a:cubicBezTo>
                  <a:pt x="26" y="383"/>
                  <a:pt x="26" y="382"/>
                  <a:pt x="26" y="382"/>
                </a:cubicBezTo>
                <a:cubicBezTo>
                  <a:pt x="26" y="382"/>
                  <a:pt x="26" y="381"/>
                  <a:pt x="25" y="381"/>
                </a:cubicBezTo>
                <a:close/>
                <a:moveTo>
                  <a:pt x="34" y="381"/>
                </a:moveTo>
                <a:cubicBezTo>
                  <a:pt x="34" y="382"/>
                  <a:pt x="33" y="382"/>
                  <a:pt x="33" y="381"/>
                </a:cubicBezTo>
                <a:cubicBezTo>
                  <a:pt x="33" y="380"/>
                  <a:pt x="34" y="380"/>
                  <a:pt x="34" y="381"/>
                </a:cubicBezTo>
                <a:close/>
                <a:moveTo>
                  <a:pt x="46" y="381"/>
                </a:moveTo>
                <a:cubicBezTo>
                  <a:pt x="46" y="384"/>
                  <a:pt x="47" y="381"/>
                  <a:pt x="48" y="381"/>
                </a:cubicBezTo>
                <a:cubicBezTo>
                  <a:pt x="48" y="383"/>
                  <a:pt x="48" y="384"/>
                  <a:pt x="47" y="386"/>
                </a:cubicBezTo>
                <a:cubicBezTo>
                  <a:pt x="48" y="386"/>
                  <a:pt x="48" y="386"/>
                  <a:pt x="48" y="386"/>
                </a:cubicBezTo>
                <a:cubicBezTo>
                  <a:pt x="48" y="386"/>
                  <a:pt x="48" y="387"/>
                  <a:pt x="49" y="387"/>
                </a:cubicBezTo>
                <a:cubicBezTo>
                  <a:pt x="48" y="387"/>
                  <a:pt x="47" y="389"/>
                  <a:pt x="48" y="389"/>
                </a:cubicBezTo>
                <a:cubicBezTo>
                  <a:pt x="48" y="391"/>
                  <a:pt x="48" y="389"/>
                  <a:pt x="47" y="389"/>
                </a:cubicBezTo>
                <a:cubicBezTo>
                  <a:pt x="47" y="389"/>
                  <a:pt x="48" y="390"/>
                  <a:pt x="47" y="391"/>
                </a:cubicBezTo>
                <a:cubicBezTo>
                  <a:pt x="47" y="391"/>
                  <a:pt x="47" y="390"/>
                  <a:pt x="47" y="390"/>
                </a:cubicBezTo>
                <a:cubicBezTo>
                  <a:pt x="48" y="390"/>
                  <a:pt x="48" y="391"/>
                  <a:pt x="48" y="392"/>
                </a:cubicBezTo>
                <a:cubicBezTo>
                  <a:pt x="47" y="392"/>
                  <a:pt x="47" y="389"/>
                  <a:pt x="46" y="387"/>
                </a:cubicBezTo>
                <a:cubicBezTo>
                  <a:pt x="46" y="387"/>
                  <a:pt x="46" y="388"/>
                  <a:pt x="46" y="388"/>
                </a:cubicBezTo>
                <a:cubicBezTo>
                  <a:pt x="45" y="388"/>
                  <a:pt x="45" y="389"/>
                  <a:pt x="45" y="390"/>
                </a:cubicBezTo>
                <a:cubicBezTo>
                  <a:pt x="44" y="388"/>
                  <a:pt x="45" y="386"/>
                  <a:pt x="46" y="387"/>
                </a:cubicBezTo>
                <a:cubicBezTo>
                  <a:pt x="47" y="387"/>
                  <a:pt x="47" y="388"/>
                  <a:pt x="47" y="388"/>
                </a:cubicBezTo>
                <a:cubicBezTo>
                  <a:pt x="47" y="388"/>
                  <a:pt x="47" y="388"/>
                  <a:pt x="47" y="388"/>
                </a:cubicBezTo>
                <a:cubicBezTo>
                  <a:pt x="46" y="387"/>
                  <a:pt x="47" y="385"/>
                  <a:pt x="46" y="383"/>
                </a:cubicBezTo>
                <a:cubicBezTo>
                  <a:pt x="46" y="384"/>
                  <a:pt x="46" y="384"/>
                  <a:pt x="46" y="384"/>
                </a:cubicBezTo>
                <a:cubicBezTo>
                  <a:pt x="46" y="385"/>
                  <a:pt x="46" y="384"/>
                  <a:pt x="46" y="385"/>
                </a:cubicBezTo>
                <a:cubicBezTo>
                  <a:pt x="47" y="385"/>
                  <a:pt x="46" y="386"/>
                  <a:pt x="46" y="386"/>
                </a:cubicBezTo>
                <a:cubicBezTo>
                  <a:pt x="47" y="385"/>
                  <a:pt x="45" y="385"/>
                  <a:pt x="46" y="386"/>
                </a:cubicBezTo>
                <a:cubicBezTo>
                  <a:pt x="45" y="384"/>
                  <a:pt x="45" y="383"/>
                  <a:pt x="46" y="381"/>
                </a:cubicBezTo>
                <a:close/>
                <a:moveTo>
                  <a:pt x="43" y="381"/>
                </a:moveTo>
                <a:cubicBezTo>
                  <a:pt x="43" y="382"/>
                  <a:pt x="43" y="382"/>
                  <a:pt x="44" y="382"/>
                </a:cubicBezTo>
                <a:cubicBezTo>
                  <a:pt x="44" y="383"/>
                  <a:pt x="43" y="383"/>
                  <a:pt x="43" y="383"/>
                </a:cubicBezTo>
                <a:cubicBezTo>
                  <a:pt x="43" y="382"/>
                  <a:pt x="43" y="382"/>
                  <a:pt x="43" y="381"/>
                </a:cubicBezTo>
                <a:close/>
                <a:moveTo>
                  <a:pt x="52" y="382"/>
                </a:moveTo>
                <a:cubicBezTo>
                  <a:pt x="52" y="382"/>
                  <a:pt x="53" y="384"/>
                  <a:pt x="52" y="383"/>
                </a:cubicBezTo>
                <a:cubicBezTo>
                  <a:pt x="52" y="384"/>
                  <a:pt x="52" y="384"/>
                  <a:pt x="52" y="384"/>
                </a:cubicBezTo>
                <a:cubicBezTo>
                  <a:pt x="53" y="384"/>
                  <a:pt x="53" y="383"/>
                  <a:pt x="53" y="382"/>
                </a:cubicBezTo>
                <a:cubicBezTo>
                  <a:pt x="54" y="383"/>
                  <a:pt x="53" y="384"/>
                  <a:pt x="53" y="385"/>
                </a:cubicBezTo>
                <a:cubicBezTo>
                  <a:pt x="52" y="385"/>
                  <a:pt x="53" y="387"/>
                  <a:pt x="52" y="387"/>
                </a:cubicBezTo>
                <a:cubicBezTo>
                  <a:pt x="51" y="387"/>
                  <a:pt x="52" y="383"/>
                  <a:pt x="52" y="382"/>
                </a:cubicBezTo>
                <a:close/>
                <a:moveTo>
                  <a:pt x="27" y="384"/>
                </a:moveTo>
                <a:cubicBezTo>
                  <a:pt x="28" y="384"/>
                  <a:pt x="28" y="386"/>
                  <a:pt x="29" y="386"/>
                </a:cubicBezTo>
                <a:cubicBezTo>
                  <a:pt x="28" y="388"/>
                  <a:pt x="28" y="387"/>
                  <a:pt x="28" y="389"/>
                </a:cubicBezTo>
                <a:cubicBezTo>
                  <a:pt x="28" y="388"/>
                  <a:pt x="28" y="388"/>
                  <a:pt x="28" y="386"/>
                </a:cubicBezTo>
                <a:cubicBezTo>
                  <a:pt x="28" y="386"/>
                  <a:pt x="28" y="387"/>
                  <a:pt x="28" y="388"/>
                </a:cubicBezTo>
                <a:cubicBezTo>
                  <a:pt x="27" y="386"/>
                  <a:pt x="28" y="385"/>
                  <a:pt x="27" y="384"/>
                </a:cubicBezTo>
                <a:close/>
                <a:moveTo>
                  <a:pt x="26" y="383"/>
                </a:moveTo>
                <a:cubicBezTo>
                  <a:pt x="27" y="381"/>
                  <a:pt x="28" y="383"/>
                  <a:pt x="29" y="382"/>
                </a:cubicBezTo>
                <a:cubicBezTo>
                  <a:pt x="29" y="383"/>
                  <a:pt x="29" y="383"/>
                  <a:pt x="29" y="383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9" y="384"/>
                  <a:pt x="29" y="384"/>
                  <a:pt x="29" y="385"/>
                </a:cubicBezTo>
                <a:cubicBezTo>
                  <a:pt x="28" y="382"/>
                  <a:pt x="27" y="384"/>
                  <a:pt x="26" y="383"/>
                </a:cubicBezTo>
                <a:close/>
                <a:moveTo>
                  <a:pt x="41" y="382"/>
                </a:moveTo>
                <a:cubicBezTo>
                  <a:pt x="41" y="383"/>
                  <a:pt x="41" y="385"/>
                  <a:pt x="40" y="384"/>
                </a:cubicBezTo>
                <a:cubicBezTo>
                  <a:pt x="40" y="383"/>
                  <a:pt x="40" y="383"/>
                  <a:pt x="41" y="382"/>
                </a:cubicBezTo>
                <a:close/>
                <a:moveTo>
                  <a:pt x="34" y="384"/>
                </a:moveTo>
                <a:cubicBezTo>
                  <a:pt x="35" y="384"/>
                  <a:pt x="35" y="385"/>
                  <a:pt x="35" y="386"/>
                </a:cubicBezTo>
                <a:cubicBezTo>
                  <a:pt x="35" y="386"/>
                  <a:pt x="34" y="385"/>
                  <a:pt x="34" y="384"/>
                </a:cubicBezTo>
                <a:close/>
                <a:moveTo>
                  <a:pt x="27" y="386"/>
                </a:moveTo>
                <a:cubicBezTo>
                  <a:pt x="26" y="388"/>
                  <a:pt x="28" y="388"/>
                  <a:pt x="28" y="390"/>
                </a:cubicBezTo>
                <a:cubicBezTo>
                  <a:pt x="27" y="390"/>
                  <a:pt x="27" y="390"/>
                  <a:pt x="27" y="391"/>
                </a:cubicBezTo>
                <a:cubicBezTo>
                  <a:pt x="27" y="390"/>
                  <a:pt x="26" y="390"/>
                  <a:pt x="26" y="391"/>
                </a:cubicBezTo>
                <a:cubicBezTo>
                  <a:pt x="26" y="389"/>
                  <a:pt x="25" y="388"/>
                  <a:pt x="26" y="388"/>
                </a:cubicBezTo>
                <a:cubicBezTo>
                  <a:pt x="26" y="387"/>
                  <a:pt x="25" y="387"/>
                  <a:pt x="25" y="388"/>
                </a:cubicBezTo>
                <a:cubicBezTo>
                  <a:pt x="24" y="386"/>
                  <a:pt x="26" y="385"/>
                  <a:pt x="26" y="385"/>
                </a:cubicBezTo>
                <a:cubicBezTo>
                  <a:pt x="26" y="387"/>
                  <a:pt x="26" y="386"/>
                  <a:pt x="27" y="386"/>
                </a:cubicBezTo>
                <a:close/>
                <a:moveTo>
                  <a:pt x="33" y="385"/>
                </a:moveTo>
                <a:cubicBezTo>
                  <a:pt x="34" y="385"/>
                  <a:pt x="34" y="387"/>
                  <a:pt x="34" y="388"/>
                </a:cubicBezTo>
                <a:cubicBezTo>
                  <a:pt x="34" y="387"/>
                  <a:pt x="33" y="386"/>
                  <a:pt x="33" y="385"/>
                </a:cubicBezTo>
                <a:close/>
                <a:moveTo>
                  <a:pt x="42" y="385"/>
                </a:moveTo>
                <a:cubicBezTo>
                  <a:pt x="43" y="387"/>
                  <a:pt x="42" y="387"/>
                  <a:pt x="41" y="388"/>
                </a:cubicBezTo>
                <a:cubicBezTo>
                  <a:pt x="41" y="387"/>
                  <a:pt x="42" y="387"/>
                  <a:pt x="42" y="385"/>
                </a:cubicBezTo>
                <a:close/>
                <a:moveTo>
                  <a:pt x="31" y="387"/>
                </a:moveTo>
                <a:cubicBezTo>
                  <a:pt x="32" y="386"/>
                  <a:pt x="32" y="389"/>
                  <a:pt x="32" y="390"/>
                </a:cubicBezTo>
                <a:cubicBezTo>
                  <a:pt x="31" y="389"/>
                  <a:pt x="32" y="389"/>
                  <a:pt x="31" y="390"/>
                </a:cubicBezTo>
                <a:cubicBezTo>
                  <a:pt x="31" y="389"/>
                  <a:pt x="32" y="388"/>
                  <a:pt x="31" y="387"/>
                </a:cubicBezTo>
                <a:close/>
                <a:moveTo>
                  <a:pt x="25" y="389"/>
                </a:moveTo>
                <a:cubicBezTo>
                  <a:pt x="24" y="389"/>
                  <a:pt x="25" y="391"/>
                  <a:pt x="24" y="391"/>
                </a:cubicBezTo>
                <a:cubicBezTo>
                  <a:pt x="24" y="391"/>
                  <a:pt x="24" y="390"/>
                  <a:pt x="24" y="388"/>
                </a:cubicBezTo>
                <a:cubicBezTo>
                  <a:pt x="24" y="389"/>
                  <a:pt x="25" y="389"/>
                  <a:pt x="25" y="390"/>
                </a:cubicBezTo>
                <a:cubicBezTo>
                  <a:pt x="25" y="391"/>
                  <a:pt x="25" y="390"/>
                  <a:pt x="25" y="389"/>
                </a:cubicBezTo>
                <a:close/>
                <a:moveTo>
                  <a:pt x="30" y="389"/>
                </a:moveTo>
                <a:cubicBezTo>
                  <a:pt x="29" y="390"/>
                  <a:pt x="29" y="391"/>
                  <a:pt x="29" y="391"/>
                </a:cubicBezTo>
                <a:cubicBezTo>
                  <a:pt x="28" y="390"/>
                  <a:pt x="29" y="389"/>
                  <a:pt x="30" y="389"/>
                </a:cubicBezTo>
                <a:close/>
                <a:moveTo>
                  <a:pt x="33" y="391"/>
                </a:moveTo>
                <a:cubicBezTo>
                  <a:pt x="34" y="391"/>
                  <a:pt x="34" y="391"/>
                  <a:pt x="34" y="391"/>
                </a:cubicBezTo>
                <a:cubicBezTo>
                  <a:pt x="34" y="392"/>
                  <a:pt x="35" y="394"/>
                  <a:pt x="34" y="394"/>
                </a:cubicBezTo>
                <a:cubicBezTo>
                  <a:pt x="34" y="394"/>
                  <a:pt x="33" y="393"/>
                  <a:pt x="33" y="391"/>
                </a:cubicBezTo>
                <a:close/>
                <a:moveTo>
                  <a:pt x="25" y="391"/>
                </a:moveTo>
                <a:cubicBezTo>
                  <a:pt x="25" y="392"/>
                  <a:pt x="26" y="391"/>
                  <a:pt x="26" y="393"/>
                </a:cubicBezTo>
                <a:cubicBezTo>
                  <a:pt x="26" y="393"/>
                  <a:pt x="25" y="393"/>
                  <a:pt x="25" y="391"/>
                </a:cubicBezTo>
                <a:close/>
                <a:moveTo>
                  <a:pt x="25" y="394"/>
                </a:moveTo>
                <a:cubicBezTo>
                  <a:pt x="25" y="394"/>
                  <a:pt x="25" y="395"/>
                  <a:pt x="24" y="395"/>
                </a:cubicBezTo>
                <a:cubicBezTo>
                  <a:pt x="24" y="393"/>
                  <a:pt x="25" y="392"/>
                  <a:pt x="25" y="394"/>
                </a:cubicBezTo>
                <a:close/>
                <a:moveTo>
                  <a:pt x="32" y="394"/>
                </a:moveTo>
                <a:cubicBezTo>
                  <a:pt x="32" y="396"/>
                  <a:pt x="33" y="395"/>
                  <a:pt x="33" y="397"/>
                </a:cubicBezTo>
                <a:cubicBezTo>
                  <a:pt x="33" y="398"/>
                  <a:pt x="32" y="396"/>
                  <a:pt x="31" y="395"/>
                </a:cubicBezTo>
                <a:cubicBezTo>
                  <a:pt x="31" y="394"/>
                  <a:pt x="32" y="394"/>
                  <a:pt x="32" y="394"/>
                </a:cubicBezTo>
                <a:close/>
                <a:moveTo>
                  <a:pt x="42" y="400"/>
                </a:moveTo>
                <a:cubicBezTo>
                  <a:pt x="43" y="400"/>
                  <a:pt x="43" y="401"/>
                  <a:pt x="43" y="401"/>
                </a:cubicBezTo>
                <a:cubicBezTo>
                  <a:pt x="43" y="401"/>
                  <a:pt x="43" y="400"/>
                  <a:pt x="43" y="399"/>
                </a:cubicBezTo>
                <a:cubicBezTo>
                  <a:pt x="43" y="399"/>
                  <a:pt x="43" y="400"/>
                  <a:pt x="43" y="401"/>
                </a:cubicBezTo>
                <a:cubicBezTo>
                  <a:pt x="44" y="401"/>
                  <a:pt x="44" y="399"/>
                  <a:pt x="44" y="399"/>
                </a:cubicBezTo>
                <a:cubicBezTo>
                  <a:pt x="44" y="399"/>
                  <a:pt x="43" y="397"/>
                  <a:pt x="43" y="398"/>
                </a:cubicBezTo>
                <a:cubicBezTo>
                  <a:pt x="42" y="396"/>
                  <a:pt x="45" y="397"/>
                  <a:pt x="44" y="394"/>
                </a:cubicBezTo>
                <a:cubicBezTo>
                  <a:pt x="45" y="394"/>
                  <a:pt x="45" y="395"/>
                  <a:pt x="45" y="395"/>
                </a:cubicBezTo>
                <a:cubicBezTo>
                  <a:pt x="45" y="396"/>
                  <a:pt x="44" y="397"/>
                  <a:pt x="45" y="397"/>
                </a:cubicBezTo>
                <a:cubicBezTo>
                  <a:pt x="45" y="399"/>
                  <a:pt x="45" y="400"/>
                  <a:pt x="45" y="401"/>
                </a:cubicBezTo>
                <a:cubicBezTo>
                  <a:pt x="45" y="401"/>
                  <a:pt x="45" y="401"/>
                  <a:pt x="45" y="401"/>
                </a:cubicBezTo>
                <a:cubicBezTo>
                  <a:pt x="44" y="403"/>
                  <a:pt x="46" y="408"/>
                  <a:pt x="45" y="409"/>
                </a:cubicBezTo>
                <a:cubicBezTo>
                  <a:pt x="45" y="409"/>
                  <a:pt x="45" y="411"/>
                  <a:pt x="45" y="411"/>
                </a:cubicBezTo>
                <a:cubicBezTo>
                  <a:pt x="45" y="413"/>
                  <a:pt x="46" y="415"/>
                  <a:pt x="45" y="418"/>
                </a:cubicBezTo>
                <a:cubicBezTo>
                  <a:pt x="45" y="418"/>
                  <a:pt x="45" y="418"/>
                  <a:pt x="45" y="418"/>
                </a:cubicBezTo>
                <a:cubicBezTo>
                  <a:pt x="45" y="417"/>
                  <a:pt x="45" y="417"/>
                  <a:pt x="45" y="417"/>
                </a:cubicBezTo>
                <a:cubicBezTo>
                  <a:pt x="46" y="416"/>
                  <a:pt x="44" y="415"/>
                  <a:pt x="44" y="413"/>
                </a:cubicBezTo>
                <a:cubicBezTo>
                  <a:pt x="45" y="413"/>
                  <a:pt x="45" y="409"/>
                  <a:pt x="44" y="407"/>
                </a:cubicBezTo>
                <a:cubicBezTo>
                  <a:pt x="44" y="408"/>
                  <a:pt x="44" y="411"/>
                  <a:pt x="43" y="411"/>
                </a:cubicBezTo>
                <a:cubicBezTo>
                  <a:pt x="43" y="410"/>
                  <a:pt x="43" y="410"/>
                  <a:pt x="43" y="409"/>
                </a:cubicBezTo>
                <a:cubicBezTo>
                  <a:pt x="43" y="410"/>
                  <a:pt x="43" y="411"/>
                  <a:pt x="42" y="410"/>
                </a:cubicBezTo>
                <a:cubicBezTo>
                  <a:pt x="42" y="408"/>
                  <a:pt x="43" y="409"/>
                  <a:pt x="43" y="407"/>
                </a:cubicBezTo>
                <a:cubicBezTo>
                  <a:pt x="43" y="407"/>
                  <a:pt x="43" y="406"/>
                  <a:pt x="42" y="406"/>
                </a:cubicBezTo>
                <a:cubicBezTo>
                  <a:pt x="42" y="405"/>
                  <a:pt x="43" y="404"/>
                  <a:pt x="43" y="406"/>
                </a:cubicBezTo>
                <a:cubicBezTo>
                  <a:pt x="43" y="406"/>
                  <a:pt x="43" y="403"/>
                  <a:pt x="42" y="404"/>
                </a:cubicBezTo>
                <a:cubicBezTo>
                  <a:pt x="43" y="403"/>
                  <a:pt x="43" y="403"/>
                  <a:pt x="43" y="402"/>
                </a:cubicBezTo>
                <a:cubicBezTo>
                  <a:pt x="43" y="402"/>
                  <a:pt x="42" y="401"/>
                  <a:pt x="42" y="400"/>
                </a:cubicBezTo>
                <a:close/>
                <a:moveTo>
                  <a:pt x="42" y="398"/>
                </a:moveTo>
                <a:cubicBezTo>
                  <a:pt x="42" y="398"/>
                  <a:pt x="42" y="399"/>
                  <a:pt x="41" y="399"/>
                </a:cubicBezTo>
                <a:cubicBezTo>
                  <a:pt x="41" y="398"/>
                  <a:pt x="42" y="398"/>
                  <a:pt x="42" y="397"/>
                </a:cubicBezTo>
                <a:cubicBezTo>
                  <a:pt x="42" y="397"/>
                  <a:pt x="42" y="398"/>
                  <a:pt x="42" y="398"/>
                </a:cubicBezTo>
                <a:cubicBezTo>
                  <a:pt x="42" y="399"/>
                  <a:pt x="42" y="398"/>
                  <a:pt x="42" y="398"/>
                </a:cubicBezTo>
                <a:close/>
                <a:moveTo>
                  <a:pt x="53" y="397"/>
                </a:moveTo>
                <a:cubicBezTo>
                  <a:pt x="54" y="398"/>
                  <a:pt x="52" y="399"/>
                  <a:pt x="52" y="400"/>
                </a:cubicBezTo>
                <a:cubicBezTo>
                  <a:pt x="52" y="397"/>
                  <a:pt x="53" y="399"/>
                  <a:pt x="53" y="397"/>
                </a:cubicBezTo>
                <a:close/>
                <a:moveTo>
                  <a:pt x="32" y="397"/>
                </a:moveTo>
                <a:cubicBezTo>
                  <a:pt x="32" y="398"/>
                  <a:pt x="32" y="398"/>
                  <a:pt x="32" y="398"/>
                </a:cubicBezTo>
                <a:cubicBezTo>
                  <a:pt x="31" y="398"/>
                  <a:pt x="32" y="400"/>
                  <a:pt x="31" y="400"/>
                </a:cubicBezTo>
                <a:cubicBezTo>
                  <a:pt x="31" y="400"/>
                  <a:pt x="31" y="399"/>
                  <a:pt x="31" y="398"/>
                </a:cubicBezTo>
                <a:cubicBezTo>
                  <a:pt x="31" y="398"/>
                  <a:pt x="31" y="397"/>
                  <a:pt x="32" y="397"/>
                </a:cubicBezTo>
                <a:close/>
                <a:moveTo>
                  <a:pt x="52" y="404"/>
                </a:moveTo>
                <a:cubicBezTo>
                  <a:pt x="53" y="404"/>
                  <a:pt x="54" y="407"/>
                  <a:pt x="52" y="407"/>
                </a:cubicBezTo>
                <a:cubicBezTo>
                  <a:pt x="53" y="405"/>
                  <a:pt x="52" y="406"/>
                  <a:pt x="52" y="404"/>
                </a:cubicBezTo>
                <a:close/>
                <a:moveTo>
                  <a:pt x="42" y="441"/>
                </a:moveTo>
                <a:cubicBezTo>
                  <a:pt x="43" y="442"/>
                  <a:pt x="42" y="443"/>
                  <a:pt x="42" y="444"/>
                </a:cubicBezTo>
                <a:cubicBezTo>
                  <a:pt x="42" y="444"/>
                  <a:pt x="42" y="442"/>
                  <a:pt x="42" y="44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5875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7"/>
            </p:custDataLst>
          </p:nvPr>
        </p:nvSpPr>
        <p:spPr>
          <a:xfrm>
            <a:off x="1529715" y="3136900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壹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8"/>
            </p:custDataLst>
          </p:nvPr>
        </p:nvSpPr>
        <p:spPr>
          <a:xfrm>
            <a:off x="691515" y="4177030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添加目录标题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9"/>
            </p:custDataLst>
          </p:nvPr>
        </p:nvSpPr>
        <p:spPr>
          <a:xfrm>
            <a:off x="4191635" y="3136900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贰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68" name="标题"/>
          <p:cNvSpPr txBox="1"/>
          <p:nvPr>
            <p:custDataLst>
              <p:tags r:id="rId10"/>
            </p:custDataLst>
          </p:nvPr>
        </p:nvSpPr>
        <p:spPr>
          <a:xfrm>
            <a:off x="3352800" y="4177030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红楼梦中的儿女情长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70" name="序号"/>
          <p:cNvSpPr txBox="1"/>
          <p:nvPr>
            <p:custDataLst>
              <p:tags r:id="rId11"/>
            </p:custDataLst>
          </p:nvPr>
        </p:nvSpPr>
        <p:spPr>
          <a:xfrm>
            <a:off x="6852920" y="3136900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叁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72" name="标题"/>
          <p:cNvSpPr txBox="1"/>
          <p:nvPr>
            <p:custDataLst>
              <p:tags r:id="rId12"/>
            </p:custDataLst>
          </p:nvPr>
        </p:nvSpPr>
        <p:spPr>
          <a:xfrm>
            <a:off x="6014720" y="4177030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红楼梦中的时代变迁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  <p:sp>
        <p:nvSpPr>
          <p:cNvPr id="1048874" name="序号"/>
          <p:cNvSpPr txBox="1"/>
          <p:nvPr>
            <p:custDataLst>
              <p:tags r:id="rId13"/>
            </p:custDataLst>
          </p:nvPr>
        </p:nvSpPr>
        <p:spPr>
          <a:xfrm>
            <a:off x="9514840" y="3136900"/>
            <a:ext cx="897890" cy="10426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600" kern="1200">
                <a:solidFill>
                  <a:srgbClr val="99CC00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4800">
                <a:solidFill>
                  <a:schemeClr val="accent1">
                    <a:alpha val="60000"/>
                  </a:schemeClr>
                </a:solidFill>
                <a:cs typeface="MiSans" panose="00000500000000000000" charset="-122"/>
                <a:sym typeface="+mn-ea"/>
              </a:rPr>
              <a:t>肆</a:t>
            </a:r>
            <a:endParaRPr lang="zh-CN" altLang="en-US" sz="4800">
              <a:solidFill>
                <a:schemeClr val="accent1">
                  <a:alpha val="60000"/>
                </a:schemeClr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14"/>
            </p:custDataLst>
          </p:nvPr>
        </p:nvSpPr>
        <p:spPr>
          <a:xfrm>
            <a:off x="8676640" y="4177030"/>
            <a:ext cx="2574925" cy="102600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buClrTx/>
              <a:buSzTx/>
              <a:buFontTx/>
              <a:defRPr sz="2000" b="1" kern="1200">
                <a:solidFill>
                  <a:schemeClr val="accent1"/>
                </a:solidFill>
                <a:effectLst/>
                <a:latin typeface="+mn-ea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0">
                <a:cs typeface="MiSans" panose="00000500000000000000" charset="-122"/>
                <a:sym typeface="+mn-ea"/>
              </a:rPr>
              <a:t>红楼梦中的儿女情长与时代变迁的关系</a:t>
            </a:r>
            <a:endParaRPr lang="zh-CN" altLang="en-US" b="0">
              <a:cs typeface="MiSans" panose="00000500000000000000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壹</a:t>
            </a:r>
            <a:endParaRPr lang="zh-CN" altLang="en-US"/>
          </a:p>
        </p:txBody>
      </p:sp>
      <p:sp>
        <p:nvSpPr>
          <p:cNvPr id="104890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贰</a:t>
            </a:r>
            <a:endParaRPr lang="zh-CN" altLang="en-US"/>
          </a:p>
        </p:txBody>
      </p:sp>
      <p:sp>
        <p:nvSpPr>
          <p:cNvPr id="1048980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红楼梦中的儿女情长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宝黛之恋</a:t>
            </a:r>
            <a:endParaRPr lang="zh-CN" altLang="en-US"/>
          </a:p>
        </p:txBody>
      </p:sp>
      <p:sp>
        <p:nvSpPr>
          <p:cNvPr id="10490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32102" y="1277937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4" name="矩形 65"/>
          <p:cNvSpPr/>
          <p:nvPr>
            <p:custDataLst>
              <p:tags r:id="rId3"/>
            </p:custDataLst>
          </p:nvPr>
        </p:nvSpPr>
        <p:spPr>
          <a:xfrm>
            <a:off x="1013643" y="1655276"/>
            <a:ext cx="226375" cy="2263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文本框 66"/>
          <p:cNvSpPr txBox="1"/>
          <p:nvPr>
            <p:custDataLst>
              <p:tags r:id="rId4"/>
            </p:custDataLst>
          </p:nvPr>
        </p:nvSpPr>
        <p:spPr>
          <a:xfrm>
            <a:off x="1409616" y="1552123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贾宝玉与林黛玉的爱情故事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7979" y="1277937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69"/>
          <p:cNvSpPr/>
          <p:nvPr>
            <p:custDataLst>
              <p:tags r:id="rId6"/>
            </p:custDataLst>
          </p:nvPr>
        </p:nvSpPr>
        <p:spPr>
          <a:xfrm>
            <a:off x="6408854" y="1655276"/>
            <a:ext cx="226375" cy="2263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文本框 70"/>
          <p:cNvSpPr txBox="1"/>
          <p:nvPr>
            <p:custDataLst>
              <p:tags r:id="rId7"/>
            </p:custDataLst>
          </p:nvPr>
        </p:nvSpPr>
        <p:spPr>
          <a:xfrm>
            <a:off x="6805493" y="1552123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两人之间的感情纠葛和矛盾冲突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32102" y="3927294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文本框 74"/>
          <p:cNvSpPr txBox="1"/>
          <p:nvPr>
            <p:custDataLst>
              <p:tags r:id="rId9"/>
            </p:custDataLst>
          </p:nvPr>
        </p:nvSpPr>
        <p:spPr>
          <a:xfrm>
            <a:off x="1409616" y="4200814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宝黛之恋对红楼梦中其他儿女情长的影响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98" name="矩形 73"/>
          <p:cNvSpPr/>
          <p:nvPr>
            <p:custDataLst>
              <p:tags r:id="rId10"/>
            </p:custDataLst>
          </p:nvPr>
        </p:nvSpPr>
        <p:spPr>
          <a:xfrm>
            <a:off x="1013643" y="4304633"/>
            <a:ext cx="226375" cy="2263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8540" y="3927294"/>
            <a:ext cx="4589785" cy="233875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84"/>
          <p:cNvSpPr/>
          <p:nvPr>
            <p:custDataLst>
              <p:tags r:id="rId12"/>
            </p:custDataLst>
          </p:nvPr>
        </p:nvSpPr>
        <p:spPr>
          <a:xfrm>
            <a:off x="6470080" y="4304633"/>
            <a:ext cx="226375" cy="22637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85"/>
          <p:cNvSpPr txBox="1"/>
          <p:nvPr>
            <p:custDataLst>
              <p:tags r:id="rId13"/>
            </p:custDataLst>
          </p:nvPr>
        </p:nvSpPr>
        <p:spPr>
          <a:xfrm>
            <a:off x="6866053" y="4200814"/>
            <a:ext cx="4034768" cy="132260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宝黛之恋在时代变迁中的反映和意义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宝玉与众多女子的纠葛</a:t>
            </a:r>
            <a:endParaRPr lang="zh-CN" altLang="en-US"/>
          </a:p>
        </p:txBody>
      </p:sp>
      <p:sp>
        <p:nvSpPr>
          <p:cNvPr id="1049140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66971" y="2193265"/>
            <a:ext cx="599420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82604" y="4136152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4"/>
          <p:cNvSpPr/>
          <p:nvPr>
            <p:custDataLst>
              <p:tags r:id="rId4"/>
            </p:custDataLst>
          </p:nvPr>
        </p:nvSpPr>
        <p:spPr>
          <a:xfrm>
            <a:off x="784220" y="2762936"/>
            <a:ext cx="1565509" cy="23625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5"/>
          <p:cNvSpPr/>
          <p:nvPr>
            <p:custDataLst>
              <p:tags r:id="rId5"/>
            </p:custDataLst>
          </p:nvPr>
        </p:nvSpPr>
        <p:spPr>
          <a:xfrm flipV="1">
            <a:off x="694798" y="2314578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84220" y="3203791"/>
            <a:ext cx="1565509" cy="153055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宝玉与黛玉：青梅竹马，两小无猜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55090" y="2192639"/>
            <a:ext cx="599420" cy="17444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69473" y="4136152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8"/>
          <p:cNvSpPr/>
          <p:nvPr>
            <p:custDataLst>
              <p:tags r:id="rId9"/>
            </p:custDataLst>
          </p:nvPr>
        </p:nvSpPr>
        <p:spPr>
          <a:xfrm>
            <a:off x="4372339" y="2762936"/>
            <a:ext cx="1565509" cy="23625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9"/>
          <p:cNvSpPr/>
          <p:nvPr>
            <p:custDataLst>
              <p:tags r:id="rId10"/>
            </p:custDataLst>
          </p:nvPr>
        </p:nvSpPr>
        <p:spPr>
          <a:xfrm flipV="1">
            <a:off x="4282292" y="2314578"/>
            <a:ext cx="174445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71713" y="3196912"/>
            <a:ext cx="1566093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宝玉与袭人：主仆情深，暧昧不明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48525" y="2219528"/>
            <a:ext cx="599420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3532" y="4161165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5"/>
          <p:cNvSpPr/>
          <p:nvPr>
            <p:custDataLst>
              <p:tags r:id="rId14"/>
            </p:custDataLst>
          </p:nvPr>
        </p:nvSpPr>
        <p:spPr>
          <a:xfrm>
            <a:off x="6165148" y="2788575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6"/>
          <p:cNvSpPr/>
          <p:nvPr>
            <p:custDataLst>
              <p:tags r:id="rId15"/>
            </p:custDataLst>
          </p:nvPr>
        </p:nvSpPr>
        <p:spPr>
          <a:xfrm flipV="1">
            <a:off x="6076351" y="2340842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5773" y="3222551"/>
            <a:ext cx="1565509" cy="15432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宝玉与晴雯：知己之交，生死相许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76038" y="4144906"/>
            <a:ext cx="570180" cy="156550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60405" y="2202019"/>
            <a:ext cx="599420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1"/>
          <p:cNvSpPr/>
          <p:nvPr>
            <p:custDataLst>
              <p:tags r:id="rId19"/>
            </p:custDataLst>
          </p:nvPr>
        </p:nvSpPr>
        <p:spPr>
          <a:xfrm>
            <a:off x="2578279" y="2771066"/>
            <a:ext cx="1565509" cy="23625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2"/>
          <p:cNvSpPr/>
          <p:nvPr>
            <p:custDataLst>
              <p:tags r:id="rId20"/>
            </p:custDataLst>
          </p:nvPr>
        </p:nvSpPr>
        <p:spPr>
          <a:xfrm flipV="1">
            <a:off x="2488858" y="2323332"/>
            <a:ext cx="1743288" cy="83860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78279" y="3200039"/>
            <a:ext cx="1565509" cy="155320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宝玉与宝钗：金玉良缘，政治婚姻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41959" y="2219528"/>
            <a:ext cx="599420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56967" y="4161165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25"/>
          <p:cNvSpPr/>
          <p:nvPr>
            <p:custDataLst>
              <p:tags r:id="rId24"/>
            </p:custDataLst>
          </p:nvPr>
        </p:nvSpPr>
        <p:spPr>
          <a:xfrm>
            <a:off x="7959207" y="2788575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26"/>
          <p:cNvSpPr/>
          <p:nvPr>
            <p:custDataLst>
              <p:tags r:id="rId25"/>
            </p:custDataLst>
          </p:nvPr>
        </p:nvSpPr>
        <p:spPr>
          <a:xfrm flipV="1">
            <a:off x="7869786" y="2340842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59207" y="3215047"/>
            <a:ext cx="1565509" cy="155815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宝玉与妙玉：惺惺相惜，精神伴侣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0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24815" y="2219528"/>
            <a:ext cx="599420" cy="174328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340448" y="4161165"/>
            <a:ext cx="570180" cy="15660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5"/>
          <p:cNvSpPr/>
          <p:nvPr>
            <p:custDataLst>
              <p:tags r:id="rId29"/>
            </p:custDataLst>
          </p:nvPr>
        </p:nvSpPr>
        <p:spPr>
          <a:xfrm>
            <a:off x="9842063" y="2788575"/>
            <a:ext cx="1566093" cy="236200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6"/>
          <p:cNvSpPr/>
          <p:nvPr>
            <p:custDataLst>
              <p:tags r:id="rId30"/>
            </p:custDataLst>
          </p:nvPr>
        </p:nvSpPr>
        <p:spPr>
          <a:xfrm flipV="1">
            <a:off x="9753267" y="2340842"/>
            <a:ext cx="1743288" cy="8380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42688" y="3220675"/>
            <a:ext cx="1565509" cy="154683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宝玉与可卿：梦中情人，神秘莫测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儿女情长对人物性格的影响</a:t>
            </a:r>
            <a:endParaRPr lang="zh-CN" altLang="en-US"/>
          </a:p>
        </p:txBody>
      </p:sp>
      <p:sp>
        <p:nvSpPr>
          <p:cNvPr id="1049234" name="矩形 3"/>
          <p:cNvSpPr/>
          <p:nvPr>
            <p:custDataLst>
              <p:tags r:id="rId2"/>
            </p:custDataLst>
          </p:nvPr>
        </p:nvSpPr>
        <p:spPr>
          <a:xfrm>
            <a:off x="1399262" y="1277937"/>
            <a:ext cx="9946635" cy="109360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3"/>
          <p:cNvSpPr/>
          <p:nvPr>
            <p:custDataLst>
              <p:tags r:id="rId3"/>
            </p:custDataLst>
          </p:nvPr>
        </p:nvSpPr>
        <p:spPr>
          <a:xfrm>
            <a:off x="845639" y="1277937"/>
            <a:ext cx="269749" cy="109360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"/>
          <p:cNvSpPr txBox="1"/>
          <p:nvPr>
            <p:custDataLst>
              <p:tags r:id="rId4"/>
            </p:custDataLst>
          </p:nvPr>
        </p:nvSpPr>
        <p:spPr>
          <a:xfrm>
            <a:off x="1684058" y="1372425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林黛玉：多愁善感，敏感脆弱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39"/>
          <p:cNvSpPr/>
          <p:nvPr>
            <p:custDataLst>
              <p:tags r:id="rId5"/>
            </p:custDataLst>
          </p:nvPr>
        </p:nvSpPr>
        <p:spPr>
          <a:xfrm>
            <a:off x="1399262" y="2576155"/>
            <a:ext cx="9946635" cy="109360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5"/>
          <p:cNvSpPr/>
          <p:nvPr>
            <p:custDataLst>
              <p:tags r:id="rId6"/>
            </p:custDataLst>
          </p:nvPr>
        </p:nvSpPr>
        <p:spPr>
          <a:xfrm>
            <a:off x="845639" y="2576155"/>
            <a:ext cx="269749" cy="109360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41"/>
          <p:cNvSpPr txBox="1"/>
          <p:nvPr>
            <p:custDataLst>
              <p:tags r:id="rId7"/>
            </p:custDataLst>
          </p:nvPr>
        </p:nvSpPr>
        <p:spPr>
          <a:xfrm>
            <a:off x="1684058" y="2670643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贾宝玉：多情善感，尊重女性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12"/>
          <p:cNvSpPr/>
          <p:nvPr>
            <p:custDataLst>
              <p:tags r:id="rId8"/>
            </p:custDataLst>
          </p:nvPr>
        </p:nvSpPr>
        <p:spPr>
          <a:xfrm>
            <a:off x="1399262" y="3874373"/>
            <a:ext cx="9946635" cy="109360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7"/>
          <p:cNvSpPr/>
          <p:nvPr>
            <p:custDataLst>
              <p:tags r:id="rId9"/>
            </p:custDataLst>
          </p:nvPr>
        </p:nvSpPr>
        <p:spPr>
          <a:xfrm>
            <a:off x="845639" y="3874373"/>
            <a:ext cx="269749" cy="109360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19"/>
          <p:cNvSpPr txBox="1"/>
          <p:nvPr>
            <p:custDataLst>
              <p:tags r:id="rId10"/>
            </p:custDataLst>
          </p:nvPr>
        </p:nvSpPr>
        <p:spPr>
          <a:xfrm>
            <a:off x="1684058" y="3968861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薛宝钗：理智冷静，善于处理人际关系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9"/>
          <p:cNvSpPr/>
          <p:nvPr>
            <p:custDataLst>
              <p:tags r:id="rId11"/>
            </p:custDataLst>
          </p:nvPr>
        </p:nvSpPr>
        <p:spPr>
          <a:xfrm>
            <a:off x="1399262" y="5171925"/>
            <a:ext cx="9946635" cy="109360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6"/>
          <p:cNvSpPr/>
          <p:nvPr>
            <p:custDataLst>
              <p:tags r:id="rId12"/>
            </p:custDataLst>
          </p:nvPr>
        </p:nvSpPr>
        <p:spPr>
          <a:xfrm>
            <a:off x="845639" y="5171925"/>
            <a:ext cx="269749" cy="109360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27"/>
          <p:cNvSpPr txBox="1"/>
          <p:nvPr>
            <p:custDataLst>
              <p:tags r:id="rId13"/>
            </p:custDataLst>
          </p:nvPr>
        </p:nvSpPr>
        <p:spPr>
          <a:xfrm>
            <a:off x="1684058" y="5266414"/>
            <a:ext cx="9517179" cy="904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王熙凤：精明强干，善于权谋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儿女情长对情节发展的推动作用</a:t>
            </a:r>
            <a:endParaRPr lang="zh-CN" altLang="en-US"/>
          </a:p>
        </p:txBody>
      </p:sp>
      <p:sp>
        <p:nvSpPr>
          <p:cNvPr id="1049292" name="Freeform 27"/>
          <p:cNvSpPr/>
          <p:nvPr>
            <p:custDataLst>
              <p:tags r:id="rId2"/>
            </p:custDataLst>
          </p:nvPr>
        </p:nvSpPr>
        <p:spPr bwMode="auto">
          <a:xfrm>
            <a:off x="694798" y="5889215"/>
            <a:ext cx="186919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4" name="矩形: 圆角 32"/>
          <p:cNvSpPr/>
          <p:nvPr>
            <p:custDataLst>
              <p:tags r:id="rId3"/>
            </p:custDataLst>
          </p:nvPr>
        </p:nvSpPr>
        <p:spPr>
          <a:xfrm flipH="1">
            <a:off x="822831" y="1392786"/>
            <a:ext cx="2207646" cy="475791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798" y="5090444"/>
            <a:ext cx="2183395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98" name="正文"/>
          <p:cNvSpPr txBox="1"/>
          <p:nvPr>
            <p:custDataLst>
              <p:tags r:id="rId5"/>
            </p:custDataLst>
          </p:nvPr>
        </p:nvSpPr>
        <p:spPr>
          <a:xfrm>
            <a:off x="955959" y="1482600"/>
            <a:ext cx="1941591" cy="35883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贾宝玉与林黛玉的爱情故事贯穿全书，推动了情节的发展。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0" name="标题"/>
          <p:cNvSpPr txBox="1"/>
          <p:nvPr>
            <p:custDataLst>
              <p:tags r:id="rId6"/>
            </p:custDataLst>
          </p:nvPr>
        </p:nvSpPr>
        <p:spPr>
          <a:xfrm>
            <a:off x="763592" y="5139492"/>
            <a:ext cx="2087437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2" name="Freeform 27"/>
          <p:cNvSpPr/>
          <p:nvPr>
            <p:custDataLst>
              <p:tags r:id="rId7"/>
            </p:custDataLst>
          </p:nvPr>
        </p:nvSpPr>
        <p:spPr bwMode="auto">
          <a:xfrm>
            <a:off x="3516612" y="5889215"/>
            <a:ext cx="186919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矩形: 圆角 38"/>
          <p:cNvSpPr/>
          <p:nvPr>
            <p:custDataLst>
              <p:tags r:id="rId8"/>
            </p:custDataLst>
          </p:nvPr>
        </p:nvSpPr>
        <p:spPr>
          <a:xfrm flipH="1">
            <a:off x="3644644" y="1392786"/>
            <a:ext cx="2207646" cy="475791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612" y="5090444"/>
            <a:ext cx="2183395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08" name="正文"/>
          <p:cNvSpPr txBox="1"/>
          <p:nvPr>
            <p:custDataLst>
              <p:tags r:id="rId10"/>
            </p:custDataLst>
          </p:nvPr>
        </p:nvSpPr>
        <p:spPr>
          <a:xfrm>
            <a:off x="3777773" y="1482600"/>
            <a:ext cx="1941591" cy="35883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薛宝钗与贾宝玉的婚姻，以及贾宝玉与林黛玉的悲剧结局，都是儿女情长对情节发展的重要推动力。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0" name="标题"/>
          <p:cNvSpPr txBox="1"/>
          <p:nvPr>
            <p:custDataLst>
              <p:tags r:id="rId11"/>
            </p:custDataLst>
          </p:nvPr>
        </p:nvSpPr>
        <p:spPr>
          <a:xfrm>
            <a:off x="3585405" y="5139492"/>
            <a:ext cx="2087437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2" name="Freeform 27"/>
          <p:cNvSpPr/>
          <p:nvPr>
            <p:custDataLst>
              <p:tags r:id="rId12"/>
            </p:custDataLst>
          </p:nvPr>
        </p:nvSpPr>
        <p:spPr bwMode="auto">
          <a:xfrm>
            <a:off x="6338425" y="5889215"/>
            <a:ext cx="186919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矩形: 圆角 68"/>
          <p:cNvSpPr/>
          <p:nvPr>
            <p:custDataLst>
              <p:tags r:id="rId13"/>
            </p:custDataLst>
          </p:nvPr>
        </p:nvSpPr>
        <p:spPr>
          <a:xfrm flipH="1">
            <a:off x="6466458" y="1392786"/>
            <a:ext cx="2207646" cy="475791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425" y="5090444"/>
            <a:ext cx="2183395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18" name="正文"/>
          <p:cNvSpPr txBox="1"/>
          <p:nvPr>
            <p:custDataLst>
              <p:tags r:id="rId15"/>
            </p:custDataLst>
          </p:nvPr>
        </p:nvSpPr>
        <p:spPr>
          <a:xfrm>
            <a:off x="6599586" y="1482600"/>
            <a:ext cx="1941591" cy="35883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贾府的衰败也与儿女情长的纠葛有关，如贾琏与王熙凤的婚姻危机，贾珍与秦可卿的私情等。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0" name="标题"/>
          <p:cNvSpPr txBox="1"/>
          <p:nvPr>
            <p:custDataLst>
              <p:tags r:id="rId16"/>
            </p:custDataLst>
          </p:nvPr>
        </p:nvSpPr>
        <p:spPr>
          <a:xfrm>
            <a:off x="6407219" y="5139492"/>
            <a:ext cx="2087437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2" name="Freeform 27"/>
          <p:cNvSpPr/>
          <p:nvPr>
            <p:custDataLst>
              <p:tags r:id="rId17"/>
            </p:custDataLst>
          </p:nvPr>
        </p:nvSpPr>
        <p:spPr bwMode="auto">
          <a:xfrm>
            <a:off x="9160239" y="5889215"/>
            <a:ext cx="186919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矩形: 圆角 74"/>
          <p:cNvSpPr/>
          <p:nvPr>
            <p:custDataLst>
              <p:tags r:id="rId18"/>
            </p:custDataLst>
          </p:nvPr>
        </p:nvSpPr>
        <p:spPr>
          <a:xfrm flipH="1">
            <a:off x="9288908" y="1392786"/>
            <a:ext cx="2207646" cy="4757919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0239" y="5090444"/>
            <a:ext cx="2183395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28" name="正文"/>
          <p:cNvSpPr txBox="1"/>
          <p:nvPr>
            <p:custDataLst>
              <p:tags r:id="rId20"/>
            </p:custDataLst>
          </p:nvPr>
        </p:nvSpPr>
        <p:spPr>
          <a:xfrm>
            <a:off x="9421400" y="1482600"/>
            <a:ext cx="1941591" cy="3588353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儿女情长的描写也反映了当时社会的道德观念和价值观念，对理解时代变迁具有重要意义。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0" name="标题"/>
          <p:cNvSpPr txBox="1"/>
          <p:nvPr>
            <p:custDataLst>
              <p:tags r:id="rId21"/>
            </p:custDataLst>
          </p:nvPr>
        </p:nvSpPr>
        <p:spPr>
          <a:xfrm>
            <a:off x="9229670" y="5139492"/>
            <a:ext cx="2087437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文本占位符 5"/>
          <p:cNvSpPr>
            <a:spLocks noGrp="1"/>
          </p:cNvSpPr>
          <p:nvPr>
            <p:ph type="body" idx="14"/>
            <p:custDataLst>
              <p:tags r:id="rId2"/>
            </p:custDataLst>
          </p:nvPr>
        </p:nvSpPr>
        <p:spPr>
          <a:xfrm>
            <a:off x="9105900" y="1824355"/>
            <a:ext cx="3099435" cy="5033645"/>
          </a:xfrm>
        </p:spPr>
        <p:txBody>
          <a:bodyPr/>
          <a:lstStyle/>
          <a:p>
            <a:r>
              <a:rPr lang="zh-CN" altLang="en-US"/>
              <a:t>叁</a:t>
            </a:r>
            <a:endParaRPr lang="zh-CN" altLang="en-US"/>
          </a:p>
        </p:txBody>
      </p:sp>
      <p:sp>
        <p:nvSpPr>
          <p:cNvPr id="104936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7517130" y="1953260"/>
            <a:ext cx="1626870" cy="4349750"/>
          </a:xfrm>
        </p:spPr>
        <p:txBody>
          <a:bodyPr/>
          <a:lstStyle/>
          <a:p>
            <a:r>
              <a:rPr lang="zh-CN" altLang="en-US"/>
              <a:t>红楼梦中的时代变迁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https://d.book118.com/468136014133006034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PLACING_PICTURE_USER_VIEWPORT" val="{&quot;height&quot;:3306.508661417323,&quot;width&quot;:2345.3811023622047}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稻小壳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YPE" val="a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PLACING_PICTURE_USER_VIEWPORT" val="{&quot;height&quot;:4365,&quot;width&quot;:6402}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08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  <p:tag name="KSO_WM_TEMPLATE_THUMBS_INDEX" val="1、11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50.3&quot;,&quot;top&quot;:&quot;42.3&quot;,&quot;width&quot;:&quot;296.25&quot;,&quot;height&quot;:&quot;448.85&quot;}"/>
  <p:tag name="KSO_WM_SLIDE_ID" val="custom2023025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  <p:tag name="KSO_WM_TEMPLATE_THUMBS_INDEX" val="1、11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a*2"/>
  <p:tag name="KSO_WM_UNIT_INDEX" val="2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9.65,&quot;width&quot;:831.4865354330709}"/>
  <p:tag name="KSO_WM_TAG_VERSION" val="3.0"/>
  <p:tag name="KSO_WM_TEMPLATE_CATEGORY" val="custom"/>
  <p:tag name="KSO_WM_TEMPLATE_INDEX" val="20230255"/>
  <p:tag name="KSO_WM_UNIT_COMPATIBLE" val="0"/>
  <p:tag name="KSO_WM_UNIT_DIAGRAM_ISNUMVISUAL" val="0"/>
  <p:tag name="KSO_WM_UNIT_DIAGRAM_ISREFERUNIT" val="0"/>
  <p:tag name="KSO_WM_UNIT_HIGHLIGHT" val="0"/>
  <p:tag name="KSO_WM_UNIT_ID" val="custom2023025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5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0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5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511.35&quot;,&quot;top&quot;:&quot;120.55&quot;,&quot;width&quot;:&quot;449.7&quot;,&quot;height&quot;:&quot;419.4&quot;}"/>
  <p:tag name="KSO_WM_SLIDE_ID" val="custom2023025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55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5">
      <a:dk1>
        <a:sysClr val="windowText" lastClr="000000"/>
      </a:dk1>
      <a:lt1>
        <a:sysClr val="window" lastClr="FFFFFF"/>
      </a:lt1>
      <a:dk2>
        <a:srgbClr val="4E433C"/>
      </a:dk2>
      <a:lt2>
        <a:srgbClr val="E9E5E2"/>
      </a:lt2>
      <a:accent1>
        <a:srgbClr val="635149"/>
      </a:accent1>
      <a:accent2>
        <a:srgbClr val="819F8C"/>
      </a:accent2>
      <a:accent3>
        <a:srgbClr val="8ECAA9"/>
      </a:accent3>
      <a:accent4>
        <a:srgbClr val="9496C6"/>
      </a:accent4>
      <a:accent5>
        <a:srgbClr val="678AB1"/>
      </a:accent5>
      <a:accent6>
        <a:srgbClr val="DB7A3F"/>
      </a:accent6>
      <a:hlink>
        <a:srgbClr val="0563C1"/>
      </a:hlink>
      <a:folHlink>
        <a:srgbClr val="954F72"/>
      </a:folHlink>
    </a:clrScheme>
    <a:fontScheme name="自定义 21">
      <a:majorFont>
        <a:latin typeface="汉仪细秀体简 L"/>
        <a:ea typeface="汉仪细秀体简 L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汉仪细秀体简 L</vt:lpstr>
      <vt:lpstr>MiSans</vt:lpstr>
      <vt:lpstr>Wingdings</vt:lpstr>
      <vt:lpstr>Calibri Light</vt:lpstr>
      <vt:lpstr>MiSans Normal</vt:lpstr>
      <vt:lpstr>微软雅黑</vt:lpstr>
      <vt:lpstr>宋体</vt:lpstr>
      <vt:lpstr>Office Theme</vt:lpstr>
      <vt:lpstr>红楼梦中的儿女情长与时代变迁</vt:lpstr>
      <vt:lpstr>目录</vt:lpstr>
      <vt:lpstr>添加章节标题</vt:lpstr>
      <vt:lpstr>红楼梦中的儿女情长</vt:lpstr>
      <vt:lpstr>PowerPoint Presentation</vt:lpstr>
      <vt:lpstr>宝黛之恋</vt:lpstr>
      <vt:lpstr>宝玉与众多女子的纠葛</vt:lpstr>
      <vt:lpstr>儿女情长对人物性格的影响</vt:lpstr>
      <vt:lpstr>儿女情长对情节发展的推动作用</vt:lpstr>
      <vt:lpstr>红楼梦中的时代变迁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2024-09-13T11:15:09.739</cp:lastPrinted>
  <dcterms:created xsi:type="dcterms:W3CDTF">2024-09-13T03:15:09Z</dcterms:created>
  <dcterms:modified xsi:type="dcterms:W3CDTF">2024-09-13T03:15:13Z</dcterms:modified>
</cp:coreProperties>
</file>