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1384D1-D183-45E2-82BB-1083E80B3E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80947-A842-4FC5-8C50-6C69C9F84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6F0A3A-03AF-4332-88FA-D9D2A1B42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DBAB63-E5FE-4F48-83E3-6FC9CA6D8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C84AB3-87F4-4769-8204-CAD2338907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782D47-1904-4887-8447-095EBB412F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17F3C7-B2DC-4F3C-925C-CEF17798C8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AEF90F-3093-460B-9F32-E5E3A462B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BBBAA5-41D9-420B-BF41-589C3E939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038F4-7188-495C-8626-6739FC3DF8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10459-39C7-40F6-A2A5-9571614A6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3610407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2024-01-18</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绩效评估的过程与方法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绩效评估概述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绩效评估流程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绩效评估方法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绩效评估中的挑战与对策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绩效评估结果应用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持续改进与优化建议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绩效评估概述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7118" r="2711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绩效评估是对员工在工作过程中所表现出来的能力、态度、业绩等方面进行全面、客观、公正的评价。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通过评估，发现员工的优点和不足，为员工提供反馈和改进建议，促进员工个人发展和组织整体绩效提升。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绩效评估的对象通常包括组织内的所有员工，从基层员工到高层管理人员。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评估范围涉及员工的工作结果、工作能力、工作态度等多个方面，具体包括但不限于工作质量、工作效率、团队合作、创新能力等。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评估对象及范围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评估对象</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评估周期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绩效评估的周期可以根据组织的实际情况进行设定，常见的周期包括年度评估、季度评估、月度评估等。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评估时间点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评估时间点通常选择在周期末，如年末、季末、月末等，以便对员工在周期内的工作表现进行全面回顾和总结。同时，也可以根据需要在周期内设定多个评估时间点，以便及时了解员工的工作动态和业绩变化。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000" r="26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评估周期与时间点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绩效评估流程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制定评估计划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明确评估目的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确定评估的焦点和目标，例如评估员工绩效、项目成果或组织整体表现。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确定评估范围</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明确评估涉及的时间段、参与人员、业务领域等。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制定评估时间表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规划评估的起止时间、关键时间节点和里程碑。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根据评估目的和范围，制定具体、可衡量的绩效指标，如销售额、客户满意度、项目完成率等。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设定绩效指标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确定权重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制定评分标准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针对不同绩效指标的重要性，设定相应的权重，以体现其在整体评估中的相对重要性。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为每个绩效指标设定明确的评分标准和等级，以便进行客观、公正的评估。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确定收集数据的方式和来源，如问卷调查、访谈、观察、文档分析等。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数据来源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选用适当的数据收集工具，如在线调查平台、数据分析软件等。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数据收集工具</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对收集到的数据进行整理、清洗和预处理，以确保数据的准确性和可用性。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数据整理与清洗</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收集数据与信息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运用统计分析方法对数据进行处理和分析，如描述性统计、差异分析、相关性分析等。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数据统计与分析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将分析结果以图表、报告等形式进行可视化呈现，以便更直观地展示评估结果。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结果呈现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对分析结果进行深入解读和讨论，挖掘数据背后的原因和规律，为决策提供支持。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结果解读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分析评估结果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反馈内容</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根据评估结果，制定具体的反馈内容，包括肯定成绩、指出不足、提出建议和改进措施等。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反馈方式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选择适当的反馈方式，如面对面沟通、电话会议、电子邮件等，以确保反馈及时、准确传达。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沟通与协商</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与被评估者进行充分沟通和协商，听取其意见和建议，共同制定改进计划和行动方案。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708" r="10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t="12500" b="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反馈与沟通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绩效评估方法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实施步骤</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优点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缺点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目标管理法是一种通过设定明确、可衡量的目标，并根据目标完成情况来评估绩效的方法。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使组织和个人目标保持一致，激发员工积极性，提高工作效率。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确定组织目标、分解目标到个人或团队、制定实施计划、定期检查进度、评估结果并反馈。</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过于强调目标达成，可能导致短期行为，忽视长期目标和其他重要因素。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3708" r="33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关键绩效指标法是一种通过量化关键业务领域的绩效指标来评估组织或个人绩效的方法。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实施步骤</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优点</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确定关键业务领域、设定关键绩效指标、制定评估标准、收集数据并进行分析、反馈评估结果。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客观性强，可衡量性强，有助于关注重点业务领域。</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过于强调量化指标，可能忽视一些重要的非量化因素，如员工满意度、创新能力等。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360度反馈法是一种通过收集来自不同角度（上级、下级、同事、客户等）的反馈信息来评估个人绩效的方法。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确定评估对象和参与者、设计调查问卷或评估表、收集反馈信息、整理并分析数据、反馈评估结果并制定改进计划。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实施步骤</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提供全面的反馈信息，有助于个人全面了解自己的优缺点。</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可能存在主观性和偏见，需要谨慎处理反馈信息和确保评估的公正性。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360度反馈法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https://d.book118.com/468136104074006032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2024-09-10T02:54:27.897</cp:lastPrinted>
  <dcterms:created xsi:type="dcterms:W3CDTF">2024-09-09T18:54:27Z</dcterms:created>
  <dcterms:modified xsi:type="dcterms:W3CDTF">2024-09-09T18:54:30Z</dcterms:modified>
</cp:coreProperties>
</file>